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5"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289641-88E9-4B5A-B650-E2FA133E6C0F}" v="140" dt="2024-10-10T15:40:42.5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1" d="100"/>
          <a:sy n="81" d="100"/>
        </p:scale>
        <p:origin x="1104" y="-235"/>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loe I'Anson" userId="9c898c01-20ff-42f9-b8e5-c75c6a1eda0d" providerId="ADAL" clId="{E315A809-85D3-4FF3-92A2-3BD1DECA4796}"/>
    <pc:docChg chg="modSld">
      <pc:chgData name="Chloe I'Anson" userId="9c898c01-20ff-42f9-b8e5-c75c6a1eda0d" providerId="ADAL" clId="{E315A809-85D3-4FF3-92A2-3BD1DECA4796}" dt="2024-10-03T09:25:19.915" v="156" actId="20577"/>
      <pc:docMkLst>
        <pc:docMk/>
      </pc:docMkLst>
      <pc:sldChg chg="addSp modSp mod">
        <pc:chgData name="Chloe I'Anson" userId="9c898c01-20ff-42f9-b8e5-c75c6a1eda0d" providerId="ADAL" clId="{E315A809-85D3-4FF3-92A2-3BD1DECA4796}" dt="2024-10-03T09:25:19.915" v="156" actId="20577"/>
        <pc:sldMkLst>
          <pc:docMk/>
          <pc:sldMk cId="1238221271" sldId="465"/>
        </pc:sldMkLst>
        <pc:graphicFrameChg chg="mod modGraphic">
          <ac:chgData name="Chloe I'Anson" userId="9c898c01-20ff-42f9-b8e5-c75c6a1eda0d" providerId="ADAL" clId="{E315A809-85D3-4FF3-92A2-3BD1DECA4796}" dt="2024-10-03T09:25:19.915" v="156" actId="20577"/>
          <ac:graphicFrameMkLst>
            <pc:docMk/>
            <pc:sldMk cId="1238221271" sldId="465"/>
            <ac:graphicFrameMk id="30" creationId="{68463627-93A3-08C2-0CFF-09F6F83874D5}"/>
          </ac:graphicFrameMkLst>
        </pc:graphicFrameChg>
        <pc:picChg chg="add mod">
          <ac:chgData name="Chloe I'Anson" userId="9c898c01-20ff-42f9-b8e5-c75c6a1eda0d" providerId="ADAL" clId="{E315A809-85D3-4FF3-92A2-3BD1DECA4796}" dt="2024-10-03T08:59:37.552" v="104" actId="1076"/>
          <ac:picMkLst>
            <pc:docMk/>
            <pc:sldMk cId="1238221271" sldId="465"/>
            <ac:picMk id="25" creationId="{5FCF1B6A-7FC6-EA72-F0CD-869C7A66608E}"/>
          </ac:picMkLst>
        </pc:picChg>
        <pc:picChg chg="mod">
          <ac:chgData name="Chloe I'Anson" userId="9c898c01-20ff-42f9-b8e5-c75c6a1eda0d" providerId="ADAL" clId="{E315A809-85D3-4FF3-92A2-3BD1DECA4796}" dt="2024-10-03T08:59:31.236" v="102" actId="1076"/>
          <ac:picMkLst>
            <pc:docMk/>
            <pc:sldMk cId="1238221271" sldId="465"/>
            <ac:picMk id="27" creationId="{B14CEAE4-BE13-5B6C-3836-FED051968B34}"/>
          </ac:picMkLst>
        </pc:picChg>
        <pc:picChg chg="mod">
          <ac:chgData name="Chloe I'Anson" userId="9c898c01-20ff-42f9-b8e5-c75c6a1eda0d" providerId="ADAL" clId="{E315A809-85D3-4FF3-92A2-3BD1DECA4796}" dt="2024-10-03T08:59:35.522" v="103" actId="1076"/>
          <ac:picMkLst>
            <pc:docMk/>
            <pc:sldMk cId="1238221271" sldId="465"/>
            <ac:picMk id="31" creationId="{9D07D4BB-A9FE-A0D7-FAA8-A98F32C35DFC}"/>
          </ac:picMkLst>
        </pc:picChg>
        <pc:picChg chg="mod">
          <ac:chgData name="Chloe I'Anson" userId="9c898c01-20ff-42f9-b8e5-c75c6a1eda0d" providerId="ADAL" clId="{E315A809-85D3-4FF3-92A2-3BD1DECA4796}" dt="2024-10-03T08:59:39.151" v="105" actId="1076"/>
          <ac:picMkLst>
            <pc:docMk/>
            <pc:sldMk cId="1238221271" sldId="465"/>
            <ac:picMk id="33" creationId="{DA858AA8-DB41-FD3C-3579-1D0960EA7DE9}"/>
          </ac:picMkLst>
        </pc:picChg>
        <pc:picChg chg="add mod">
          <ac:chgData name="Chloe I'Anson" userId="9c898c01-20ff-42f9-b8e5-c75c6a1eda0d" providerId="ADAL" clId="{E315A809-85D3-4FF3-92A2-3BD1DECA4796}" dt="2024-10-03T09:25:10.560" v="152" actId="1076"/>
          <ac:picMkLst>
            <pc:docMk/>
            <pc:sldMk cId="1238221271" sldId="465"/>
            <ac:picMk id="34" creationId="{B7F2EEB1-7118-428C-7D62-192C057800CF}"/>
          </ac:picMkLst>
        </pc:picChg>
      </pc:sldChg>
    </pc:docChg>
  </pc:docChgLst>
  <pc:docChgLst>
    <pc:chgData name="Jo Martin" userId="761fa3e2-dca2-489c-83b2-fff6418ebaed" providerId="ADAL" clId="{AB289641-88E9-4B5A-B650-E2FA133E6C0F}"/>
    <pc:docChg chg="custSel addSld delSld modSld">
      <pc:chgData name="Jo Martin" userId="761fa3e2-dca2-489c-83b2-fff6418ebaed" providerId="ADAL" clId="{AB289641-88E9-4B5A-B650-E2FA133E6C0F}" dt="2024-10-10T15:40:46.062" v="1234" actId="20577"/>
      <pc:docMkLst>
        <pc:docMk/>
      </pc:docMkLst>
      <pc:sldChg chg="del">
        <pc:chgData name="Jo Martin" userId="761fa3e2-dca2-489c-83b2-fff6418ebaed" providerId="ADAL" clId="{AB289641-88E9-4B5A-B650-E2FA133E6C0F}" dt="2024-07-09T08:14:02.916" v="348" actId="47"/>
        <pc:sldMkLst>
          <pc:docMk/>
          <pc:sldMk cId="2818184063" sldId="462"/>
        </pc:sldMkLst>
      </pc:sldChg>
      <pc:sldChg chg="del">
        <pc:chgData name="Jo Martin" userId="761fa3e2-dca2-489c-83b2-fff6418ebaed" providerId="ADAL" clId="{AB289641-88E9-4B5A-B650-E2FA133E6C0F}" dt="2024-07-09T08:14:00.505" v="347" actId="47"/>
        <pc:sldMkLst>
          <pc:docMk/>
          <pc:sldMk cId="4073405921" sldId="464"/>
        </pc:sldMkLst>
      </pc:sldChg>
      <pc:sldChg chg="addSp delSp modSp mod">
        <pc:chgData name="Jo Martin" userId="761fa3e2-dca2-489c-83b2-fff6418ebaed" providerId="ADAL" clId="{AB289641-88E9-4B5A-B650-E2FA133E6C0F}" dt="2024-10-10T15:40:46.062" v="1234" actId="20577"/>
        <pc:sldMkLst>
          <pc:docMk/>
          <pc:sldMk cId="1238221271" sldId="465"/>
        </pc:sldMkLst>
        <pc:spChg chg="mod">
          <ac:chgData name="Jo Martin" userId="761fa3e2-dca2-489c-83b2-fff6418ebaed" providerId="ADAL" clId="{AB289641-88E9-4B5A-B650-E2FA133E6C0F}" dt="2024-07-09T08:13:45.434" v="338" actId="20577"/>
          <ac:spMkLst>
            <pc:docMk/>
            <pc:sldMk cId="1238221271" sldId="465"/>
            <ac:spMk id="29" creationId="{4B4D6226-8976-FD37-6422-4461004F9D27}"/>
          </ac:spMkLst>
        </pc:spChg>
        <pc:graphicFrameChg chg="mod modGraphic">
          <ac:chgData name="Jo Martin" userId="761fa3e2-dca2-489c-83b2-fff6418ebaed" providerId="ADAL" clId="{AB289641-88E9-4B5A-B650-E2FA133E6C0F}" dt="2024-10-10T15:40:46.062" v="1234" actId="20577"/>
          <ac:graphicFrameMkLst>
            <pc:docMk/>
            <pc:sldMk cId="1238221271" sldId="465"/>
            <ac:graphicFrameMk id="30" creationId="{68463627-93A3-08C2-0CFF-09F6F83874D5}"/>
          </ac:graphicFrameMkLst>
        </pc:graphicFrameChg>
        <pc:picChg chg="mod">
          <ac:chgData name="Jo Martin" userId="761fa3e2-dca2-489c-83b2-fff6418ebaed" providerId="ADAL" clId="{AB289641-88E9-4B5A-B650-E2FA133E6C0F}" dt="2024-10-08T10:27:56.878" v="1026" actId="14100"/>
          <ac:picMkLst>
            <pc:docMk/>
            <pc:sldMk cId="1238221271" sldId="465"/>
            <ac:picMk id="2" creationId="{762DD2BA-AD3E-19EF-7522-6DD9BBFBBD20}"/>
          </ac:picMkLst>
        </pc:picChg>
        <pc:picChg chg="del">
          <ac:chgData name="Jo Martin" userId="761fa3e2-dca2-489c-83b2-fff6418ebaed" providerId="ADAL" clId="{AB289641-88E9-4B5A-B650-E2FA133E6C0F}" dt="2024-07-09T08:10:44.804" v="115" actId="478"/>
          <ac:picMkLst>
            <pc:docMk/>
            <pc:sldMk cId="1238221271" sldId="465"/>
            <ac:picMk id="25" creationId="{1ADDC216-23D9-6EF3-6A5C-E98E5DA5C593}"/>
          </ac:picMkLst>
        </pc:picChg>
        <pc:picChg chg="mod">
          <ac:chgData name="Jo Martin" userId="761fa3e2-dca2-489c-83b2-fff6418ebaed" providerId="ADAL" clId="{AB289641-88E9-4B5A-B650-E2FA133E6C0F}" dt="2024-10-08T10:33:41.292" v="1099" actId="1076"/>
          <ac:picMkLst>
            <pc:docMk/>
            <pc:sldMk cId="1238221271" sldId="465"/>
            <ac:picMk id="25" creationId="{5FCF1B6A-7FC6-EA72-F0CD-869C7A66608E}"/>
          </ac:picMkLst>
        </pc:picChg>
        <pc:picChg chg="add mod">
          <ac:chgData name="Jo Martin" userId="761fa3e2-dca2-489c-83b2-fff6418ebaed" providerId="ADAL" clId="{AB289641-88E9-4B5A-B650-E2FA133E6C0F}" dt="2024-10-08T10:32:51.186" v="1085" actId="1076"/>
          <ac:picMkLst>
            <pc:docMk/>
            <pc:sldMk cId="1238221271" sldId="465"/>
            <ac:picMk id="26" creationId="{D6C8C15B-148A-D0FE-69EA-59180E88E96C}"/>
          </ac:picMkLst>
        </pc:picChg>
        <pc:picChg chg="del">
          <ac:chgData name="Jo Martin" userId="761fa3e2-dca2-489c-83b2-fff6418ebaed" providerId="ADAL" clId="{AB289641-88E9-4B5A-B650-E2FA133E6C0F}" dt="2024-07-09T08:10:46.016" v="117" actId="478"/>
          <ac:picMkLst>
            <pc:docMk/>
            <pc:sldMk cId="1238221271" sldId="465"/>
            <ac:picMk id="26" creationId="{E0C1EE08-8B4F-F32D-BC84-E08D31B81FA2}"/>
          </ac:picMkLst>
        </pc:picChg>
        <pc:picChg chg="del">
          <ac:chgData name="Jo Martin" userId="761fa3e2-dca2-489c-83b2-fff6418ebaed" providerId="ADAL" clId="{AB289641-88E9-4B5A-B650-E2FA133E6C0F}" dt="2024-07-09T08:10:45.560" v="116" actId="478"/>
          <ac:picMkLst>
            <pc:docMk/>
            <pc:sldMk cId="1238221271" sldId="465"/>
            <ac:picMk id="27" creationId="{4371CD2A-B3DF-FE42-658C-C4708EC8C73E}"/>
          </ac:picMkLst>
        </pc:picChg>
        <pc:picChg chg="add mod">
          <ac:chgData name="Jo Martin" userId="761fa3e2-dca2-489c-83b2-fff6418ebaed" providerId="ADAL" clId="{AB289641-88E9-4B5A-B650-E2FA133E6C0F}" dt="2024-10-08T10:33:10.732" v="1090" actId="1076"/>
          <ac:picMkLst>
            <pc:docMk/>
            <pc:sldMk cId="1238221271" sldId="465"/>
            <ac:picMk id="27" creationId="{B14CEAE4-BE13-5B6C-3836-FED051968B34}"/>
          </ac:picMkLst>
        </pc:picChg>
        <pc:picChg chg="del">
          <ac:chgData name="Jo Martin" userId="761fa3e2-dca2-489c-83b2-fff6418ebaed" providerId="ADAL" clId="{AB289641-88E9-4B5A-B650-E2FA133E6C0F}" dt="2024-07-09T08:10:44.201" v="114" actId="478"/>
          <ac:picMkLst>
            <pc:docMk/>
            <pc:sldMk cId="1238221271" sldId="465"/>
            <ac:picMk id="28" creationId="{97D931A5-78E7-B9CC-7AB3-7995D3E05198}"/>
          </ac:picMkLst>
        </pc:picChg>
        <pc:picChg chg="add mod">
          <ac:chgData name="Jo Martin" userId="761fa3e2-dca2-489c-83b2-fff6418ebaed" providerId="ADAL" clId="{AB289641-88E9-4B5A-B650-E2FA133E6C0F}" dt="2024-10-08T10:33:00.254" v="1087" actId="1076"/>
          <ac:picMkLst>
            <pc:docMk/>
            <pc:sldMk cId="1238221271" sldId="465"/>
            <ac:picMk id="28" creationId="{C89390B0-DE71-A625-49EE-2DB6981B1516}"/>
          </ac:picMkLst>
        </pc:picChg>
        <pc:picChg chg="add mod">
          <ac:chgData name="Jo Martin" userId="761fa3e2-dca2-489c-83b2-fff6418ebaed" providerId="ADAL" clId="{AB289641-88E9-4B5A-B650-E2FA133E6C0F}" dt="2024-10-08T10:33:19.030" v="1093" actId="1076"/>
          <ac:picMkLst>
            <pc:docMk/>
            <pc:sldMk cId="1238221271" sldId="465"/>
            <ac:picMk id="31" creationId="{9D07D4BB-A9FE-A0D7-FAA8-A98F32C35DFC}"/>
          </ac:picMkLst>
        </pc:picChg>
        <pc:picChg chg="del">
          <ac:chgData name="Jo Martin" userId="761fa3e2-dca2-489c-83b2-fff6418ebaed" providerId="ADAL" clId="{AB289641-88E9-4B5A-B650-E2FA133E6C0F}" dt="2024-07-09T08:10:43.617" v="113" actId="478"/>
          <ac:picMkLst>
            <pc:docMk/>
            <pc:sldMk cId="1238221271" sldId="465"/>
            <ac:picMk id="32" creationId="{6E0F4975-9A38-E2BE-D44F-AB9FA9C46156}"/>
          </ac:picMkLst>
        </pc:picChg>
        <pc:picChg chg="del">
          <ac:chgData name="Jo Martin" userId="761fa3e2-dca2-489c-83b2-fff6418ebaed" providerId="ADAL" clId="{AB289641-88E9-4B5A-B650-E2FA133E6C0F}" dt="2024-07-09T08:10:43.047" v="112" actId="478"/>
          <ac:picMkLst>
            <pc:docMk/>
            <pc:sldMk cId="1238221271" sldId="465"/>
            <ac:picMk id="33" creationId="{01066434-084B-2010-674C-A03305841B3D}"/>
          </ac:picMkLst>
        </pc:picChg>
        <pc:picChg chg="add mod">
          <ac:chgData name="Jo Martin" userId="761fa3e2-dca2-489c-83b2-fff6418ebaed" providerId="ADAL" clId="{AB289641-88E9-4B5A-B650-E2FA133E6C0F}" dt="2024-10-08T10:44:31.494" v="1158" actId="1076"/>
          <ac:picMkLst>
            <pc:docMk/>
            <pc:sldMk cId="1238221271" sldId="465"/>
            <ac:picMk id="33" creationId="{DA858AA8-DB41-FD3C-3579-1D0960EA7DE9}"/>
          </ac:picMkLst>
        </pc:picChg>
        <pc:picChg chg="mod">
          <ac:chgData name="Jo Martin" userId="761fa3e2-dca2-489c-83b2-fff6418ebaed" providerId="ADAL" clId="{AB289641-88E9-4B5A-B650-E2FA133E6C0F}" dt="2024-10-08T10:44:26.776" v="1157" actId="1076"/>
          <ac:picMkLst>
            <pc:docMk/>
            <pc:sldMk cId="1238221271" sldId="465"/>
            <ac:picMk id="34" creationId="{B7F2EEB1-7118-428C-7D62-192C057800CF}"/>
          </ac:picMkLst>
        </pc:picChg>
        <pc:picChg chg="del">
          <ac:chgData name="Jo Martin" userId="761fa3e2-dca2-489c-83b2-fff6418ebaed" providerId="ADAL" clId="{AB289641-88E9-4B5A-B650-E2FA133E6C0F}" dt="2024-07-09T08:10:42.407" v="111" actId="478"/>
          <ac:picMkLst>
            <pc:docMk/>
            <pc:sldMk cId="1238221271" sldId="465"/>
            <ac:picMk id="34" creationId="{E79A41F0-B71C-500D-E1D7-9A62356DC234}"/>
          </ac:picMkLst>
        </pc:picChg>
        <pc:picChg chg="add mod">
          <ac:chgData name="Jo Martin" userId="761fa3e2-dca2-489c-83b2-fff6418ebaed" providerId="ADAL" clId="{AB289641-88E9-4B5A-B650-E2FA133E6C0F}" dt="2024-10-08T10:44:23.485" v="1156" actId="1076"/>
          <ac:picMkLst>
            <pc:docMk/>
            <pc:sldMk cId="1238221271" sldId="465"/>
            <ac:picMk id="35" creationId="{ED0F120C-B318-06FE-B44B-01ADA7730FBE}"/>
          </ac:picMkLst>
        </pc:picChg>
      </pc:sldChg>
      <pc:sldChg chg="delSp modSp add mod">
        <pc:chgData name="Jo Martin" userId="761fa3e2-dca2-489c-83b2-fff6418ebaed" providerId="ADAL" clId="{AB289641-88E9-4B5A-B650-E2FA133E6C0F}" dt="2024-10-10T15:34:49.434" v="1213" actId="20577"/>
        <pc:sldMkLst>
          <pc:docMk/>
          <pc:sldMk cId="1941750878" sldId="466"/>
        </pc:sldMkLst>
        <pc:spChg chg="mod">
          <ac:chgData name="Jo Martin" userId="761fa3e2-dca2-489c-83b2-fff6418ebaed" providerId="ADAL" clId="{AB289641-88E9-4B5A-B650-E2FA133E6C0F}" dt="2024-07-09T08:13:32.182" v="332" actId="20577"/>
          <ac:spMkLst>
            <pc:docMk/>
            <pc:sldMk cId="1941750878" sldId="466"/>
            <ac:spMk id="29" creationId="{4B4D6226-8976-FD37-6422-4461004F9D27}"/>
          </ac:spMkLst>
        </pc:spChg>
        <pc:graphicFrameChg chg="mod modGraphic">
          <ac:chgData name="Jo Martin" userId="761fa3e2-dca2-489c-83b2-fff6418ebaed" providerId="ADAL" clId="{AB289641-88E9-4B5A-B650-E2FA133E6C0F}" dt="2024-10-10T15:34:49.434" v="1213" actId="20577"/>
          <ac:graphicFrameMkLst>
            <pc:docMk/>
            <pc:sldMk cId="1941750878" sldId="466"/>
            <ac:graphicFrameMk id="30" creationId="{68463627-93A3-08C2-0CFF-09F6F83874D5}"/>
          </ac:graphicFrameMkLst>
        </pc:graphicFrameChg>
        <pc:picChg chg="del">
          <ac:chgData name="Jo Martin" userId="761fa3e2-dca2-489c-83b2-fff6418ebaed" providerId="ADAL" clId="{AB289641-88E9-4B5A-B650-E2FA133E6C0F}" dt="2024-07-09T08:13:13.258" v="313" actId="478"/>
          <ac:picMkLst>
            <pc:docMk/>
            <pc:sldMk cId="1941750878" sldId="466"/>
            <ac:picMk id="2" creationId="{762DD2BA-AD3E-19EF-7522-6DD9BBFBBD20}"/>
          </ac:picMkLst>
        </pc:picChg>
      </pc:sldChg>
      <pc:sldChg chg="delSp modSp add mod">
        <pc:chgData name="Jo Martin" userId="761fa3e2-dca2-489c-83b2-fff6418ebaed" providerId="ADAL" clId="{AB289641-88E9-4B5A-B650-E2FA133E6C0F}" dt="2024-10-10T15:39:27.542" v="1230" actId="20577"/>
        <pc:sldMkLst>
          <pc:docMk/>
          <pc:sldMk cId="547736759" sldId="467"/>
        </pc:sldMkLst>
        <pc:spChg chg="mod">
          <ac:chgData name="Jo Martin" userId="761fa3e2-dca2-489c-83b2-fff6418ebaed" providerId="ADAL" clId="{AB289641-88E9-4B5A-B650-E2FA133E6C0F}" dt="2024-07-09T08:13:55.272" v="346" actId="20577"/>
          <ac:spMkLst>
            <pc:docMk/>
            <pc:sldMk cId="547736759" sldId="467"/>
            <ac:spMk id="29" creationId="{4B4D6226-8976-FD37-6422-4461004F9D27}"/>
          </ac:spMkLst>
        </pc:spChg>
        <pc:graphicFrameChg chg="mod modGraphic">
          <ac:chgData name="Jo Martin" userId="761fa3e2-dca2-489c-83b2-fff6418ebaed" providerId="ADAL" clId="{AB289641-88E9-4B5A-B650-E2FA133E6C0F}" dt="2024-10-10T15:39:27.542" v="1230" actId="20577"/>
          <ac:graphicFrameMkLst>
            <pc:docMk/>
            <pc:sldMk cId="547736759" sldId="467"/>
            <ac:graphicFrameMk id="30" creationId="{68463627-93A3-08C2-0CFF-09F6F83874D5}"/>
          </ac:graphicFrameMkLst>
        </pc:graphicFrameChg>
        <pc:picChg chg="del mod">
          <ac:chgData name="Jo Martin" userId="761fa3e2-dca2-489c-83b2-fff6418ebaed" providerId="ADAL" clId="{AB289641-88E9-4B5A-B650-E2FA133E6C0F}" dt="2024-10-03T10:06:03.955" v="1013" actId="478"/>
          <ac:picMkLst>
            <pc:docMk/>
            <pc:sldMk cId="547736759" sldId="467"/>
            <ac:picMk id="2" creationId="{762DD2BA-AD3E-19EF-7522-6DD9BBFBBD2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10/18/2024</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10/18/2024</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E7656D-EB89-994E-9FD9-E613F8085428}" type="slidenum">
              <a:rPr lang="en-US" smtClean="0"/>
              <a:t>1</a:t>
            </a:fld>
            <a:endParaRPr lang="en-US"/>
          </a:p>
        </p:txBody>
      </p:sp>
    </p:spTree>
    <p:extLst>
      <p:ext uri="{BB962C8B-B14F-4D97-AF65-F5344CB8AC3E}">
        <p14:creationId xmlns:p14="http://schemas.microsoft.com/office/powerpoint/2010/main" val="2994755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10/18/2024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10/18/2024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10/18/2024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10/18/2024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10/18/2024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10/18/2024</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340291" cy="708014"/>
          </a:xfrm>
          <a:prstGeom prst="rect">
            <a:avLst/>
          </a:prstGeom>
          <a:noFill/>
        </p:spPr>
        <p:txBody>
          <a:bodyPr wrap="none" lIns="0" rtlCol="0">
            <a:spAutoFit/>
          </a:bodyPr>
          <a:lstStyle/>
          <a:p>
            <a:pPr algn="l"/>
            <a:r>
              <a:rPr lang="en-US" sz="4001" spc="0" baseline="0" dirty="0">
                <a:solidFill>
                  <a:srgbClr val="323232"/>
                </a:solidFill>
                <a:latin typeface="LondrinaSolid-Regular"/>
                <a:sym typeface="LondrinaSolid-Regular"/>
                <a:rtl val="0"/>
              </a:rPr>
              <a:t>Coverage </a:t>
            </a:r>
            <a:r>
              <a:rPr lang="en-US" sz="2000" spc="0" baseline="0" dirty="0">
                <a:solidFill>
                  <a:srgbClr val="A6B13B"/>
                </a:solidFill>
                <a:latin typeface="LondrinaSolid-Regular"/>
                <a:sym typeface="LondrinaSolid-Regular"/>
                <a:rtl val="0"/>
              </a:rPr>
              <a:t>Autumn 1 2024</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361103" y="7185123"/>
            <a:ext cx="969817"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2024</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801947795"/>
              </p:ext>
            </p:extLst>
          </p:nvPr>
        </p:nvGraphicFramePr>
        <p:xfrm>
          <a:off x="376392" y="1144847"/>
          <a:ext cx="9993558" cy="5738645"/>
        </p:xfrm>
        <a:graphic>
          <a:graphicData uri="http://schemas.openxmlformats.org/drawingml/2006/table">
            <a:tbl>
              <a:tblPr>
                <a:tableStyleId>{5C22544A-7EE6-4342-B048-85BDC9FD1C3A}</a:tableStyleId>
              </a:tblPr>
              <a:tblGrid>
                <a:gridCol w="718761">
                  <a:extLst>
                    <a:ext uri="{9D8B030D-6E8A-4147-A177-3AD203B41FA5}">
                      <a16:colId xmlns:a16="http://schemas.microsoft.com/office/drawing/2014/main" val="3895165910"/>
                    </a:ext>
                  </a:extLst>
                </a:gridCol>
                <a:gridCol w="3880884">
                  <a:extLst>
                    <a:ext uri="{9D8B030D-6E8A-4147-A177-3AD203B41FA5}">
                      <a16:colId xmlns:a16="http://schemas.microsoft.com/office/drawing/2014/main" val="751550790"/>
                    </a:ext>
                  </a:extLst>
                </a:gridCol>
                <a:gridCol w="1329070">
                  <a:extLst>
                    <a:ext uri="{9D8B030D-6E8A-4147-A177-3AD203B41FA5}">
                      <a16:colId xmlns:a16="http://schemas.microsoft.com/office/drawing/2014/main" val="2208218514"/>
                    </a:ext>
                  </a:extLst>
                </a:gridCol>
                <a:gridCol w="988828">
                  <a:extLst>
                    <a:ext uri="{9D8B030D-6E8A-4147-A177-3AD203B41FA5}">
                      <a16:colId xmlns:a16="http://schemas.microsoft.com/office/drawing/2014/main" val="1525544867"/>
                    </a:ext>
                  </a:extLst>
                </a:gridCol>
                <a:gridCol w="1084521">
                  <a:extLst>
                    <a:ext uri="{9D8B030D-6E8A-4147-A177-3AD203B41FA5}">
                      <a16:colId xmlns:a16="http://schemas.microsoft.com/office/drawing/2014/main" val="641390802"/>
                    </a:ext>
                  </a:extLst>
                </a:gridCol>
                <a:gridCol w="1233377">
                  <a:extLst>
                    <a:ext uri="{9D8B030D-6E8A-4147-A177-3AD203B41FA5}">
                      <a16:colId xmlns:a16="http://schemas.microsoft.com/office/drawing/2014/main" val="1516164341"/>
                    </a:ext>
                  </a:extLst>
                </a:gridCol>
                <a:gridCol w="758117">
                  <a:extLst>
                    <a:ext uri="{9D8B030D-6E8A-4147-A177-3AD203B41FA5}">
                      <a16:colId xmlns:a16="http://schemas.microsoft.com/office/drawing/2014/main" val="1833709463"/>
                    </a:ext>
                  </a:extLst>
                </a:gridCol>
              </a:tblGrid>
              <a:tr h="405279">
                <a:tc>
                  <a:txBody>
                    <a:bodyPr/>
                    <a:lstStyle/>
                    <a:p>
                      <a:pPr>
                        <a:lnSpc>
                          <a:spcPct val="90000"/>
                        </a:lnSpc>
                      </a:pPr>
                      <a:r>
                        <a:rPr lang="en-US" sz="1200" b="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200" b="0" dirty="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2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200" b="0">
                          <a:solidFill>
                            <a:schemeClr val="tx1"/>
                          </a:solidFill>
                          <a:latin typeface="Londrina Solid" pitchFamily="2" charset="77"/>
                        </a:rPr>
                        <a:t>British</a:t>
                      </a:r>
                      <a:br>
                        <a:rPr lang="en-US" sz="1200" b="0">
                          <a:solidFill>
                            <a:schemeClr val="tx1"/>
                          </a:solidFill>
                          <a:latin typeface="Londrina Solid" pitchFamily="2" charset="77"/>
                        </a:rPr>
                      </a:br>
                      <a:r>
                        <a:rPr lang="en-US" sz="12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200" b="0" dirty="0">
                          <a:solidFill>
                            <a:schemeClr val="tx1"/>
                          </a:solidFill>
                          <a:latin typeface="Londrina Solid" pitchFamily="2" charset="77"/>
                        </a:rPr>
                        <a:t>Protected 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GB" sz="1200" b="0" i="0" kern="1200" dirty="0">
                          <a:solidFill>
                            <a:schemeClr val="tx1"/>
                          </a:solidFill>
                          <a:effectLst/>
                          <a:latin typeface="Londrina Solid" pitchFamily="2" charset="77"/>
                          <a:ea typeface="+mn-ea"/>
                          <a:cs typeface="+mn-cs"/>
                        </a:rPr>
                        <a:t>Bible Link</a:t>
                      </a:r>
                    </a:p>
                    <a:p>
                      <a:pPr>
                        <a:lnSpc>
                          <a:spcPct val="90000"/>
                        </a:lnSpc>
                      </a:pPr>
                      <a:r>
                        <a:rPr lang="en-GB" sz="1200" b="0" i="0" kern="1200" dirty="0">
                          <a:solidFill>
                            <a:schemeClr val="tx1"/>
                          </a:solidFill>
                          <a:effectLst/>
                          <a:latin typeface="Londrina Solid" pitchFamily="2" charset="77"/>
                          <a:ea typeface="+mn-ea"/>
                          <a:cs typeface="+mn-cs"/>
                        </a:rPr>
                        <a:t>Christian Value</a:t>
                      </a:r>
                    </a:p>
                    <a:p>
                      <a:pPr>
                        <a:lnSpc>
                          <a:spcPct val="90000"/>
                        </a:lnSpc>
                      </a:pPr>
                      <a:r>
                        <a:rPr lang="en-GB" sz="1200" b="0" i="0" kern="1200" dirty="0">
                          <a:solidFill>
                            <a:schemeClr val="tx1"/>
                          </a:solidFill>
                          <a:effectLst/>
                          <a:latin typeface="Londrina Solid" pitchFamily="2" charset="77"/>
                          <a:ea typeface="+mn-ea"/>
                          <a:cs typeface="+mn-cs"/>
                        </a:rPr>
                        <a:t>Core Concept</a:t>
                      </a:r>
                      <a:endParaRPr lang="en-US" sz="1200" b="0" dirty="0">
                        <a:solidFill>
                          <a:schemeClr val="tx1"/>
                        </a:solidFill>
                        <a:latin typeface="Londrina Solid" pitchFamily="2" charset="77"/>
                      </a:endParaRP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2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3118">
                <a:tc>
                  <a:txBody>
                    <a:bodyPr/>
                    <a:lstStyle/>
                    <a:p>
                      <a:r>
                        <a:rPr lang="en-US" sz="800" b="1" dirty="0">
                          <a:latin typeface="ABeeZee" panose="02000000000000000000" pitchFamily="2" charset="0"/>
                        </a:rPr>
                        <a:t>26</a:t>
                      </a:r>
                      <a:r>
                        <a:rPr lang="en-US" sz="800" b="1" baseline="30000" dirty="0">
                          <a:latin typeface="ABeeZee" panose="02000000000000000000" pitchFamily="2" charset="0"/>
                        </a:rPr>
                        <a:t>th</a:t>
                      </a:r>
                      <a:r>
                        <a:rPr lang="en-US" sz="800" b="1" dirty="0">
                          <a:latin typeface="ABeeZee" panose="02000000000000000000" pitchFamily="2" charset="0"/>
                        </a:rPr>
                        <a:t> </a:t>
                      </a:r>
                    </a:p>
                    <a:p>
                      <a:r>
                        <a:rPr lang="en-US" sz="800" b="1" dirty="0">
                          <a:latin typeface="ABeeZee" panose="02000000000000000000" pitchFamily="2" charset="0"/>
                        </a:rPr>
                        <a:t>August</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GB" sz="900" kern="1200" dirty="0">
                          <a:solidFill>
                            <a:schemeClr val="dk1"/>
                          </a:solidFill>
                          <a:effectLst/>
                          <a:latin typeface="ABeeZee" panose="02000000000000000000" pitchFamily="2" charset="0"/>
                          <a:ea typeface="+mn-ea"/>
                          <a:cs typeface="+mn-cs"/>
                        </a:rPr>
                        <a:t>A nine-year-old girl is set to make history as the youngest person ever to represent the UK internationally in any sport. </a:t>
                      </a:r>
                      <a:r>
                        <a:rPr lang="en-GB" sz="900" kern="1200" dirty="0" err="1">
                          <a:solidFill>
                            <a:schemeClr val="dk1"/>
                          </a:solidFill>
                          <a:effectLst/>
                          <a:latin typeface="ABeeZee" panose="02000000000000000000" pitchFamily="2" charset="0"/>
                          <a:ea typeface="+mn-ea"/>
                          <a:cs typeface="+mn-cs"/>
                        </a:rPr>
                        <a:t>Bodhana</a:t>
                      </a:r>
                      <a:r>
                        <a:rPr lang="en-GB" sz="900" kern="1200" dirty="0">
                          <a:solidFill>
                            <a:schemeClr val="dk1"/>
                          </a:solidFill>
                          <a:effectLst/>
                          <a:latin typeface="ABeeZee" panose="02000000000000000000" pitchFamily="2" charset="0"/>
                          <a:ea typeface="+mn-ea"/>
                          <a:cs typeface="+mn-cs"/>
                        </a:rPr>
                        <a:t> </a:t>
                      </a:r>
                      <a:r>
                        <a:rPr lang="en-GB" sz="900" kern="1200" dirty="0" err="1">
                          <a:solidFill>
                            <a:schemeClr val="dk1"/>
                          </a:solidFill>
                          <a:effectLst/>
                          <a:latin typeface="ABeeZee" panose="02000000000000000000" pitchFamily="2" charset="0"/>
                          <a:ea typeface="+mn-ea"/>
                          <a:cs typeface="+mn-cs"/>
                        </a:rPr>
                        <a:t>Sivanandan</a:t>
                      </a:r>
                      <a:r>
                        <a:rPr lang="en-GB" sz="900" kern="1200" dirty="0">
                          <a:solidFill>
                            <a:schemeClr val="dk1"/>
                          </a:solidFill>
                          <a:effectLst/>
                          <a:latin typeface="ABeeZee" panose="02000000000000000000" pitchFamily="2" charset="0"/>
                          <a:ea typeface="+mn-ea"/>
                          <a:cs typeface="+mn-cs"/>
                        </a:rPr>
                        <a:t>, from Harrow, northwest London, has been selected for the team representing England at the Chess Olympiad in Budapest in September.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900" b="0" dirty="0">
                          <a:latin typeface="ABeeZee" panose="02000000000000000000" pitchFamily="2" charset="0"/>
                        </a:rPr>
                        <a:t>Should your age ever stop you from doing something?</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900" b="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900" b="0" dirty="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900" b="0" dirty="0">
                          <a:latin typeface="ABeeZee" panose="02000000000000000000" pitchFamily="2" charset="0"/>
                        </a:rPr>
                        <a:t>2 Kings 5:3</a:t>
                      </a:r>
                    </a:p>
                    <a:p>
                      <a:r>
                        <a:rPr lang="en-US" sz="900" b="0" dirty="0">
                          <a:latin typeface="ABeeZee" panose="02000000000000000000" pitchFamily="2" charset="0"/>
                        </a:rPr>
                        <a:t>Courage</a:t>
                      </a:r>
                    </a:p>
                    <a:p>
                      <a:r>
                        <a:rPr lang="en-US" sz="900" b="0" dirty="0">
                          <a:latin typeface="ABeeZee" panose="02000000000000000000" pitchFamily="2" charset="0"/>
                        </a:rPr>
                        <a:t>People of God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3118">
                <a:tc>
                  <a:txBody>
                    <a:bodyPr/>
                    <a:lstStyle/>
                    <a:p>
                      <a:r>
                        <a:rPr lang="en-US" sz="800" b="1" dirty="0">
                          <a:latin typeface="ABeeZee" panose="02000000000000000000" pitchFamily="2" charset="0"/>
                        </a:rPr>
                        <a:t>2</a:t>
                      </a:r>
                      <a:r>
                        <a:rPr lang="en-US" sz="800" b="1" baseline="30000" dirty="0">
                          <a:latin typeface="ABeeZee" panose="02000000000000000000" pitchFamily="2" charset="0"/>
                        </a:rPr>
                        <a:t>nd</a:t>
                      </a:r>
                      <a:r>
                        <a:rPr lang="en-US" sz="800" b="1" dirty="0">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dirty="0">
                          <a:latin typeface="ABeeZee" panose="02000000000000000000" pitchFamily="2" charset="0"/>
                        </a:rPr>
                        <a:t>Over the summer, many protests took place in England and Northern Ireland. Following the protests, communities in many towns, including Middlesborough, organised clean-up efforts that united people from all faiths and races.</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dirty="0">
                          <a:latin typeface="ABeeZee" panose="02000000000000000000" pitchFamily="2" charset="0"/>
                        </a:rPr>
                        <a:t>How can communities help each other in times of difficulty?</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900" b="0" kern="1200" dirty="0">
                          <a:solidFill>
                            <a:schemeClr val="dk1"/>
                          </a:solidFill>
                          <a:effectLst/>
                          <a:latin typeface="ABeeZee" panose="02000000000000000000" pitchFamily="2" charset="0"/>
                          <a:ea typeface="+mn-ea"/>
                          <a:cs typeface="+mn-cs"/>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900" b="0" dirty="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900" b="0" dirty="0">
                          <a:latin typeface="ABeeZee" panose="02000000000000000000" pitchFamily="2" charset="0"/>
                        </a:rPr>
                        <a:t>Galatians 6:2</a:t>
                      </a:r>
                    </a:p>
                    <a:p>
                      <a:r>
                        <a:rPr lang="en-US" sz="900" b="0" dirty="0">
                          <a:latin typeface="ABeeZee" panose="02000000000000000000" pitchFamily="2" charset="0"/>
                        </a:rPr>
                        <a:t>Justice</a:t>
                      </a:r>
                    </a:p>
                    <a:p>
                      <a:r>
                        <a:rPr lang="en-US" sz="900" b="0" dirty="0">
                          <a:latin typeface="ABeeZee" panose="02000000000000000000" pitchFamily="2" charset="0"/>
                        </a:rPr>
                        <a:t>Gospel</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682793">
                <a:tc>
                  <a:txBody>
                    <a:bodyPr/>
                    <a:lstStyle/>
                    <a:p>
                      <a:r>
                        <a:rPr lang="en-US" sz="800" b="1" dirty="0">
                          <a:latin typeface="ABeeZee" panose="02000000000000000000" pitchFamily="2" charset="0"/>
                        </a:rPr>
                        <a:t>9</a:t>
                      </a:r>
                      <a:r>
                        <a:rPr lang="en-US" sz="800" b="1" baseline="30000" dirty="0">
                          <a:latin typeface="ABeeZee" panose="02000000000000000000" pitchFamily="2" charset="0"/>
                        </a:rPr>
                        <a:t>th</a:t>
                      </a:r>
                      <a:r>
                        <a:rPr lang="en-US" sz="800" b="1" dirty="0">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900" b="0" dirty="0">
                          <a:latin typeface="ABeeZee" panose="02000000000000000000" pitchFamily="2" charset="0"/>
                        </a:rPr>
                        <a:t>Space agency, Nasa, says two astronauts stuck on the International Space Station (ISS) won't return to Earth until next year. Sunita Williams and Barry 'Butch' Wilmore originally went on an eight-day mission but so far have remained for two months. </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900" b="0" dirty="0">
                          <a:latin typeface="ABeeZee" panose="02000000000000000000" pitchFamily="2" charset="0"/>
                        </a:rPr>
                        <a:t>How can we respond to unexpected events?</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9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US" sz="900" b="0" dirty="0">
                          <a:latin typeface="ABeeZee" panose="02000000000000000000" pitchFamily="2" charset="0"/>
                        </a:rPr>
                        <a:t>Religion or Belief</a:t>
                      </a:r>
                    </a:p>
                    <a:p>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900" b="0" dirty="0">
                          <a:latin typeface="ABeeZee" panose="02000000000000000000" pitchFamily="2" charset="0"/>
                        </a:rPr>
                        <a:t>Matthew 28:20</a:t>
                      </a:r>
                    </a:p>
                    <a:p>
                      <a:r>
                        <a:rPr lang="en-US" sz="900" b="0" dirty="0">
                          <a:latin typeface="ABeeZee" panose="02000000000000000000" pitchFamily="2" charset="0"/>
                        </a:rPr>
                        <a:t>Hope</a:t>
                      </a:r>
                    </a:p>
                    <a:p>
                      <a:r>
                        <a:rPr lang="en-US" sz="900" b="0" dirty="0">
                          <a:latin typeface="ABeeZee" panose="02000000000000000000" pitchFamily="2" charset="0"/>
                        </a:rPr>
                        <a:t>Salvation</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431549">
                <a:tc>
                  <a:txBody>
                    <a:bodyPr/>
                    <a:lstStyle/>
                    <a:p>
                      <a:r>
                        <a:rPr lang="en-US" sz="800" b="1" dirty="0">
                          <a:latin typeface="ABeeZee" panose="02000000000000000000" pitchFamily="2" charset="0"/>
                        </a:rPr>
                        <a:t>16</a:t>
                      </a:r>
                      <a:r>
                        <a:rPr lang="en-US" sz="800" b="1" baseline="30000" dirty="0">
                          <a:latin typeface="ABeeZee" panose="02000000000000000000" pitchFamily="2" charset="0"/>
                        </a:rPr>
                        <a:t>th</a:t>
                      </a:r>
                      <a:r>
                        <a:rPr lang="en-US" sz="800" b="1" dirty="0">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900" b="0" dirty="0">
                          <a:latin typeface="ABeeZee" panose="02000000000000000000" pitchFamily="2" charset="0"/>
                        </a:rPr>
                        <a:t>The Wildlife Photographer of the Year shortlist has recently been announced, with just 100 photos left in the competition, following a record-breaking 59,228 entries!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900" b="0" dirty="0">
                          <a:latin typeface="ABeeZee" panose="02000000000000000000" pitchFamily="2" charset="0"/>
                        </a:rPr>
                        <a:t>How can photos shape the world?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900" b="0" dirty="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900" b="0" dirty="0">
                          <a:latin typeface="ABeeZee" panose="02000000000000000000" pitchFamily="2" charset="0"/>
                        </a:rPr>
                        <a:t>Age</a:t>
                      </a:r>
                    </a:p>
                    <a:p>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900" b="0" dirty="0">
                          <a:latin typeface="ABeeZee" panose="02000000000000000000" pitchFamily="2" charset="0"/>
                        </a:rPr>
                        <a:t>Genesis 1:31</a:t>
                      </a:r>
                    </a:p>
                    <a:p>
                      <a:r>
                        <a:rPr lang="en-US" sz="900" b="0" dirty="0">
                          <a:latin typeface="ABeeZee" panose="02000000000000000000" pitchFamily="2" charset="0"/>
                        </a:rPr>
                        <a:t>Joy</a:t>
                      </a:r>
                    </a:p>
                    <a:p>
                      <a:r>
                        <a:rPr lang="en-US" sz="900" b="0">
                          <a:latin typeface="ABeeZee" panose="02000000000000000000" pitchFamily="2" charset="0"/>
                        </a:rPr>
                        <a:t>Creation</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563118">
                <a:tc>
                  <a:txBody>
                    <a:bodyPr/>
                    <a:lstStyle/>
                    <a:p>
                      <a:r>
                        <a:rPr lang="en-US" sz="800" b="1" dirty="0">
                          <a:latin typeface="ABeeZee" panose="02000000000000000000" pitchFamily="2" charset="0"/>
                        </a:rPr>
                        <a:t>23</a:t>
                      </a:r>
                      <a:r>
                        <a:rPr lang="en-US" sz="800" b="1" baseline="30000" dirty="0">
                          <a:latin typeface="ABeeZee" panose="02000000000000000000" pitchFamily="2" charset="0"/>
                        </a:rPr>
                        <a:t>rd</a:t>
                      </a:r>
                      <a:r>
                        <a:rPr lang="en-US" sz="800" b="1" dirty="0">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900" b="0" dirty="0">
                          <a:latin typeface="ABeeZee" panose="02000000000000000000" pitchFamily="2" charset="0"/>
                        </a:rPr>
                        <a:t>The UK's first teacherless classroom, using AI (artificial intelligence) instead of human teachers has opened. David Game College, a school in London, opened its new course for twenty GCSE pupils in September. </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900" b="0" dirty="0">
                          <a:latin typeface="ABeeZee" panose="02000000000000000000" pitchFamily="2" charset="0"/>
                        </a:rPr>
                        <a:t>Will classrooms of the future be teacherless?</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900" b="0" dirty="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9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900" b="0" dirty="0">
                          <a:latin typeface="ABeeZee" panose="02000000000000000000" pitchFamily="2" charset="0"/>
                        </a:rPr>
                        <a:t>Romans 14:17</a:t>
                      </a:r>
                    </a:p>
                    <a:p>
                      <a:r>
                        <a:rPr lang="en-US" sz="900" b="0" dirty="0">
                          <a:latin typeface="ABeeZee" panose="02000000000000000000" pitchFamily="2" charset="0"/>
                        </a:rPr>
                        <a:t>Faith</a:t>
                      </a:r>
                    </a:p>
                    <a:p>
                      <a:r>
                        <a:rPr lang="en-US" sz="900" b="0" dirty="0">
                          <a:latin typeface="ABeeZee" panose="02000000000000000000" pitchFamily="2" charset="0"/>
                        </a:rPr>
                        <a:t>Kingdom of God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563118">
                <a:tc>
                  <a:txBody>
                    <a:bodyPr/>
                    <a:lstStyle/>
                    <a:p>
                      <a:r>
                        <a:rPr lang="en-US" sz="800" b="1" dirty="0">
                          <a:latin typeface="ABeeZee" panose="02000000000000000000" pitchFamily="2" charset="0"/>
                        </a:rPr>
                        <a:t>30</a:t>
                      </a:r>
                      <a:r>
                        <a:rPr lang="en-US" sz="800" b="1" baseline="30000" dirty="0">
                          <a:latin typeface="ABeeZee" panose="02000000000000000000" pitchFamily="2" charset="0"/>
                        </a:rPr>
                        <a:t>th</a:t>
                      </a:r>
                      <a:r>
                        <a:rPr lang="en-US" sz="800" b="1" dirty="0">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900" kern="1200" dirty="0">
                          <a:solidFill>
                            <a:schemeClr val="dk1"/>
                          </a:solidFill>
                          <a:effectLst/>
                          <a:latin typeface="ABeeZee" panose="02000000000000000000" pitchFamily="2" charset="0"/>
                          <a:ea typeface="+mn-ea"/>
                          <a:cs typeface="+mn-cs"/>
                        </a:rPr>
                        <a:t>Book publishing company, Penguin Random House UK, has revealed a new book-vending machine at Linlithgow Academy, near Edinburgh, Scotland. The machine gives the pupils access to more than seventy different books from Penguin’s ‘Lit in Colour’ reading lists. </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GB" sz="900" b="0" kern="1200">
                          <a:solidFill>
                            <a:schemeClr val="dk1"/>
                          </a:solidFill>
                          <a:effectLst/>
                          <a:latin typeface="ABeeZee" panose="02000000000000000000" pitchFamily="2" charset="0"/>
                          <a:ea typeface="+mn-ea"/>
                          <a:cs typeface="+mn-cs"/>
                        </a:rPr>
                        <a:t>How important is it to know about the author behind the book?</a:t>
                      </a:r>
                      <a:endParaRPr lang="en-GB" sz="900" b="0" kern="1200" dirty="0">
                        <a:solidFill>
                          <a:schemeClr val="dk1"/>
                        </a:solidFill>
                        <a:effectLst/>
                        <a:latin typeface="ABeeZee" panose="02000000000000000000" pitchFamily="2" charset="0"/>
                        <a:ea typeface="+mn-ea"/>
                        <a:cs typeface="+mn-cs"/>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900" b="0" kern="1200">
                          <a:solidFill>
                            <a:schemeClr val="dk1"/>
                          </a:solidFill>
                          <a:effectLst/>
                          <a:latin typeface="ABeeZee" panose="02000000000000000000" pitchFamily="2" charset="0"/>
                          <a:ea typeface="+mn-ea"/>
                          <a:cs typeface="+mn-cs"/>
                        </a:rPr>
                        <a:t>Mutual Respect and Tolerance</a:t>
                      </a:r>
                      <a:endParaRPr lang="en-GB" sz="900" b="0" kern="1200" dirty="0">
                        <a:solidFill>
                          <a:schemeClr val="dk1"/>
                        </a:solidFill>
                        <a:effectLst/>
                        <a:latin typeface="ABeeZee" panose="02000000000000000000" pitchFamily="2" charset="0"/>
                        <a:ea typeface="+mn-ea"/>
                        <a:cs typeface="+mn-cs"/>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GB" sz="900" b="0" kern="1200">
                          <a:solidFill>
                            <a:schemeClr val="dk1"/>
                          </a:solidFill>
                          <a:effectLst/>
                          <a:latin typeface="ABeeZee" panose="02000000000000000000" pitchFamily="2" charset="0"/>
                          <a:ea typeface="+mn-ea"/>
                          <a:cs typeface="+mn-cs"/>
                        </a:rPr>
                        <a:t>Race</a:t>
                      </a:r>
                      <a:endParaRPr lang="en-GB" sz="900" b="0" kern="1200" dirty="0">
                        <a:solidFill>
                          <a:schemeClr val="dk1"/>
                        </a:solidFill>
                        <a:effectLst/>
                        <a:latin typeface="ABeeZee" panose="02000000000000000000" pitchFamily="2" charset="0"/>
                        <a:ea typeface="+mn-ea"/>
                        <a:cs typeface="+mn-cs"/>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900" b="0" dirty="0">
                          <a:latin typeface="ABeeZee" panose="02000000000000000000" pitchFamily="2" charset="0"/>
                        </a:rPr>
                        <a:t>Psalm 119:105</a:t>
                      </a:r>
                    </a:p>
                    <a:p>
                      <a:r>
                        <a:rPr lang="en-US" sz="900" b="0" dirty="0">
                          <a:latin typeface="ABeeZee" panose="02000000000000000000" pitchFamily="2" charset="0"/>
                        </a:rPr>
                        <a:t>Joy</a:t>
                      </a:r>
                    </a:p>
                    <a:p>
                      <a:r>
                        <a:rPr lang="en-US" sz="900" b="0">
                          <a:latin typeface="ABeeZee" panose="02000000000000000000" pitchFamily="2" charset="0"/>
                        </a:rPr>
                        <a:t>God</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r h="501068">
                <a:tc>
                  <a:txBody>
                    <a:bodyPr/>
                    <a:lstStyle/>
                    <a:p>
                      <a:r>
                        <a:rPr lang="en-US" sz="800" b="1" dirty="0">
                          <a:latin typeface="ABeeZee" panose="02000000000000000000" pitchFamily="2" charset="0"/>
                        </a:rPr>
                        <a:t>7</a:t>
                      </a:r>
                      <a:r>
                        <a:rPr lang="en-US" sz="800" b="1" baseline="30000" dirty="0">
                          <a:latin typeface="ABeeZee" panose="02000000000000000000" pitchFamily="2" charset="0"/>
                        </a:rPr>
                        <a:t>th</a:t>
                      </a:r>
                      <a:r>
                        <a:rPr lang="en-US" sz="800" b="1" dirty="0">
                          <a:latin typeface="ABeeZee" panose="02000000000000000000" pitchFamily="2" charset="0"/>
                        </a:rPr>
                        <a:t> </a:t>
                      </a:r>
                    </a:p>
                    <a:p>
                      <a:r>
                        <a:rPr lang="en-US" sz="8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900" b="0" dirty="0">
                          <a:latin typeface="ABeeZee" panose="02000000000000000000" pitchFamily="2" charset="0"/>
                        </a:rPr>
                        <a:t>The company, Amazon, has told all staff they need to return to the office five days a week, ending the option to work from home. </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900" b="0" dirty="0">
                          <a:latin typeface="ABeeZee" panose="02000000000000000000" pitchFamily="2" charset="0"/>
                        </a:rPr>
                        <a:t>How important are human interactions?</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ABeeZee" panose="02000000000000000000" pitchFamily="2" charset="0"/>
                        </a:rPr>
                        <a:t>All</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900" b="0" dirty="0">
                          <a:latin typeface="ABeeZee" panose="02000000000000000000" pitchFamily="2" charset="0"/>
                        </a:rPr>
                        <a:t>Acts 7:22</a:t>
                      </a:r>
                    </a:p>
                    <a:p>
                      <a:r>
                        <a:rPr lang="en-US" sz="900" b="0" dirty="0">
                          <a:latin typeface="ABeeZee" panose="02000000000000000000" pitchFamily="2" charset="0"/>
                        </a:rPr>
                        <a:t>Wisdom</a:t>
                      </a:r>
                    </a:p>
                    <a:p>
                      <a:r>
                        <a:rPr lang="en-US" sz="900" b="0" dirty="0">
                          <a:latin typeface="ABeeZee" panose="02000000000000000000" pitchFamily="2" charset="0"/>
                        </a:rPr>
                        <a:t>People of God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304831674"/>
                  </a:ext>
                </a:extLst>
              </a:tr>
              <a:tr h="281559">
                <a:tc>
                  <a:txBody>
                    <a:bodyPr/>
                    <a:lstStyle/>
                    <a:p>
                      <a:r>
                        <a:rPr lang="en-US" sz="800" b="1" dirty="0">
                          <a:latin typeface="ABeeZee" panose="02000000000000000000" pitchFamily="2" charset="0"/>
                        </a:rPr>
                        <a:t>14</a:t>
                      </a:r>
                      <a:r>
                        <a:rPr lang="en-US" sz="800" b="1" baseline="30000" dirty="0">
                          <a:latin typeface="ABeeZee" panose="02000000000000000000" pitchFamily="2" charset="0"/>
                        </a:rPr>
                        <a:t>th</a:t>
                      </a:r>
                      <a:r>
                        <a:rPr lang="en-US" sz="800" b="1" dirty="0">
                          <a:latin typeface="ABeeZee" panose="02000000000000000000" pitchFamily="2" charset="0"/>
                        </a:rPr>
                        <a:t> </a:t>
                      </a:r>
                    </a:p>
                    <a:p>
                      <a:r>
                        <a:rPr lang="en-US" sz="8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900" kern="1200" dirty="0">
                          <a:solidFill>
                            <a:schemeClr val="dk1"/>
                          </a:solidFill>
                          <a:effectLst/>
                          <a:latin typeface="ABeeZee" panose="02000000000000000000" pitchFamily="2" charset="0"/>
                          <a:ea typeface="+mn-ea"/>
                          <a:cs typeface="+mn-cs"/>
                        </a:rPr>
                        <a:t>UK Prime Minister, Sir Keir Starmer, has faced questioning and criticism recently for accepting free gifts. </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900" b="0" dirty="0">
                          <a:latin typeface="ABeeZee" panose="02000000000000000000" pitchFamily="2" charset="0"/>
                        </a:rPr>
                        <a:t>Why do people give gifts?</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9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9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900" b="0" dirty="0">
                          <a:latin typeface="ABeeZee" panose="02000000000000000000" pitchFamily="2" charset="0"/>
                        </a:rPr>
                        <a:t>Isaiah 9:6</a:t>
                      </a:r>
                    </a:p>
                    <a:p>
                      <a:r>
                        <a:rPr lang="en-US" sz="900" b="0" dirty="0">
                          <a:latin typeface="ABeeZee" panose="02000000000000000000" pitchFamily="2" charset="0"/>
                        </a:rPr>
                        <a:t>Love</a:t>
                      </a:r>
                    </a:p>
                    <a:p>
                      <a:r>
                        <a:rPr lang="en-US" sz="900" b="0" dirty="0">
                          <a:latin typeface="ABeeZee" panose="02000000000000000000" pitchFamily="2" charset="0"/>
                        </a:rPr>
                        <a:t>Incarnation</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539502719"/>
                  </a:ext>
                </a:extLst>
              </a:tr>
              <a:tr h="281559">
                <a:tc>
                  <a:txBody>
                    <a:bodyPr/>
                    <a:lstStyle/>
                    <a:p>
                      <a:r>
                        <a:rPr lang="en-US" sz="800" b="1" dirty="0">
                          <a:latin typeface="ABeeZee" panose="02000000000000000000" pitchFamily="2" charset="0"/>
                        </a:rPr>
                        <a:t>21</a:t>
                      </a:r>
                      <a:r>
                        <a:rPr lang="en-US" sz="800" b="1" baseline="30000" dirty="0">
                          <a:latin typeface="ABeeZee" panose="02000000000000000000" pitchFamily="2" charset="0"/>
                        </a:rPr>
                        <a:t>st</a:t>
                      </a:r>
                      <a:r>
                        <a:rPr lang="en-US" sz="800" b="1" dirty="0">
                          <a:latin typeface="ABeeZee" panose="02000000000000000000" pitchFamily="2" charset="0"/>
                        </a:rPr>
                        <a:t> </a:t>
                      </a:r>
                    </a:p>
                    <a:p>
                      <a:r>
                        <a:rPr lang="en-US" sz="8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900" b="0">
                          <a:latin typeface="ABeeZee" panose="02000000000000000000" pitchFamily="2" charset="0"/>
                        </a:rPr>
                        <a:t>Following a ten-year campaign, music exam boards have announced they will now be including Sikh sacred music, also known as Kirtan, on their syllabus.</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900" b="0" dirty="0">
                          <a:latin typeface="ABeeZee" panose="02000000000000000000" pitchFamily="2" charset="0"/>
                        </a:rPr>
                        <a:t>What impact can music have on our lives?</a:t>
                      </a:r>
                      <a:endParaRPr lang="en-US" sz="9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900" b="0" dirty="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900" b="0" dirty="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900" b="0" dirty="0">
                          <a:latin typeface="ABeeZee" panose="02000000000000000000" pitchFamily="2" charset="0"/>
                        </a:rPr>
                        <a:t>1 Samuel 16:23</a:t>
                      </a:r>
                    </a:p>
                    <a:p>
                      <a:r>
                        <a:rPr lang="en-US" sz="900" b="0" dirty="0">
                          <a:latin typeface="ABeeZee" panose="02000000000000000000" pitchFamily="2" charset="0"/>
                        </a:rPr>
                        <a:t>Joy</a:t>
                      </a:r>
                    </a:p>
                    <a:p>
                      <a:r>
                        <a:rPr lang="en-US" sz="900" b="0" dirty="0">
                          <a:latin typeface="ABeeZee" panose="02000000000000000000" pitchFamily="2" charset="0"/>
                        </a:rPr>
                        <a:t>People of God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178734816"/>
                  </a:ext>
                </a:extLst>
              </a:tr>
            </a:tbl>
          </a:graphicData>
        </a:graphic>
      </p:graphicFrame>
      <p:pic>
        <p:nvPicPr>
          <p:cNvPr id="2" name="Picture 1">
            <a:extLst>
              <a:ext uri="{FF2B5EF4-FFF2-40B4-BE49-F238E27FC236}">
                <a16:creationId xmlns:a16="http://schemas.microsoft.com/office/drawing/2014/main" id="{762DD2BA-AD3E-19EF-7522-6DD9BBFBBD20}"/>
              </a:ext>
            </a:extLst>
          </p:cNvPr>
          <p:cNvPicPr>
            <a:picLocks noChangeAspect="1"/>
          </p:cNvPicPr>
          <p:nvPr/>
        </p:nvPicPr>
        <p:blipFill>
          <a:blip r:embed="rId3"/>
          <a:srcRect/>
          <a:stretch/>
        </p:blipFill>
        <p:spPr>
          <a:xfrm>
            <a:off x="9651631" y="1797513"/>
            <a:ext cx="663790" cy="597956"/>
          </a:xfrm>
          <a:prstGeom prst="rect">
            <a:avLst/>
          </a:prstGeom>
        </p:spPr>
      </p:pic>
      <p:pic>
        <p:nvPicPr>
          <p:cNvPr id="26" name="Picture 25">
            <a:extLst>
              <a:ext uri="{FF2B5EF4-FFF2-40B4-BE49-F238E27FC236}">
                <a16:creationId xmlns:a16="http://schemas.microsoft.com/office/drawing/2014/main" id="{D6C8C15B-148A-D0FE-69EA-59180E88E96C}"/>
              </a:ext>
            </a:extLst>
          </p:cNvPr>
          <p:cNvPicPr>
            <a:picLocks noChangeAspect="1"/>
          </p:cNvPicPr>
          <p:nvPr/>
        </p:nvPicPr>
        <p:blipFill>
          <a:blip r:embed="rId4"/>
          <a:stretch>
            <a:fillRect/>
          </a:stretch>
        </p:blipFill>
        <p:spPr>
          <a:xfrm>
            <a:off x="9661374" y="2447194"/>
            <a:ext cx="654047" cy="505699"/>
          </a:xfrm>
          <a:prstGeom prst="rect">
            <a:avLst/>
          </a:prstGeom>
        </p:spPr>
      </p:pic>
      <p:pic>
        <p:nvPicPr>
          <p:cNvPr id="28" name="Picture 27">
            <a:extLst>
              <a:ext uri="{FF2B5EF4-FFF2-40B4-BE49-F238E27FC236}">
                <a16:creationId xmlns:a16="http://schemas.microsoft.com/office/drawing/2014/main" id="{C89390B0-DE71-A625-49EE-2DB6981B1516}"/>
              </a:ext>
            </a:extLst>
          </p:cNvPr>
          <p:cNvPicPr>
            <a:picLocks noChangeAspect="1"/>
          </p:cNvPicPr>
          <p:nvPr/>
        </p:nvPicPr>
        <p:blipFill>
          <a:blip r:embed="rId5"/>
          <a:stretch>
            <a:fillRect/>
          </a:stretch>
        </p:blipFill>
        <p:spPr>
          <a:xfrm>
            <a:off x="9663675" y="3004619"/>
            <a:ext cx="651746" cy="631516"/>
          </a:xfrm>
          <a:prstGeom prst="rect">
            <a:avLst/>
          </a:prstGeom>
        </p:spPr>
      </p:pic>
      <p:pic>
        <p:nvPicPr>
          <p:cNvPr id="27" name="Picture 26">
            <a:extLst>
              <a:ext uri="{FF2B5EF4-FFF2-40B4-BE49-F238E27FC236}">
                <a16:creationId xmlns:a16="http://schemas.microsoft.com/office/drawing/2014/main" id="{B14CEAE4-BE13-5B6C-3836-FED051968B34}"/>
              </a:ext>
            </a:extLst>
          </p:cNvPr>
          <p:cNvPicPr>
            <a:picLocks noChangeAspect="1"/>
          </p:cNvPicPr>
          <p:nvPr/>
        </p:nvPicPr>
        <p:blipFill>
          <a:blip r:embed="rId6"/>
          <a:stretch>
            <a:fillRect/>
          </a:stretch>
        </p:blipFill>
        <p:spPr>
          <a:xfrm>
            <a:off x="9665343" y="3693258"/>
            <a:ext cx="650078" cy="455917"/>
          </a:xfrm>
          <a:prstGeom prst="rect">
            <a:avLst/>
          </a:prstGeom>
        </p:spPr>
      </p:pic>
      <p:pic>
        <p:nvPicPr>
          <p:cNvPr id="31" name="Picture 30">
            <a:extLst>
              <a:ext uri="{FF2B5EF4-FFF2-40B4-BE49-F238E27FC236}">
                <a16:creationId xmlns:a16="http://schemas.microsoft.com/office/drawing/2014/main" id="{9D07D4BB-A9FE-A0D7-FAA8-A98F32C35DFC}"/>
              </a:ext>
            </a:extLst>
          </p:cNvPr>
          <p:cNvPicPr>
            <a:picLocks noChangeAspect="1"/>
          </p:cNvPicPr>
          <p:nvPr/>
        </p:nvPicPr>
        <p:blipFill>
          <a:blip r:embed="rId7"/>
          <a:stretch>
            <a:fillRect/>
          </a:stretch>
        </p:blipFill>
        <p:spPr>
          <a:xfrm>
            <a:off x="9671086" y="4206298"/>
            <a:ext cx="651745" cy="505699"/>
          </a:xfrm>
          <a:prstGeom prst="rect">
            <a:avLst/>
          </a:prstGeom>
        </p:spPr>
      </p:pic>
      <p:pic>
        <p:nvPicPr>
          <p:cNvPr id="25" name="Picture 24">
            <a:extLst>
              <a:ext uri="{FF2B5EF4-FFF2-40B4-BE49-F238E27FC236}">
                <a16:creationId xmlns:a16="http://schemas.microsoft.com/office/drawing/2014/main" id="{5FCF1B6A-7FC6-EA72-F0CD-869C7A66608E}"/>
              </a:ext>
            </a:extLst>
          </p:cNvPr>
          <p:cNvPicPr>
            <a:picLocks noChangeAspect="1"/>
          </p:cNvPicPr>
          <p:nvPr/>
        </p:nvPicPr>
        <p:blipFill>
          <a:blip r:embed="rId8"/>
          <a:stretch>
            <a:fillRect/>
          </a:stretch>
        </p:blipFill>
        <p:spPr>
          <a:xfrm>
            <a:off x="9671086" y="4763722"/>
            <a:ext cx="651744" cy="581737"/>
          </a:xfrm>
          <a:prstGeom prst="rect">
            <a:avLst/>
          </a:prstGeom>
        </p:spPr>
      </p:pic>
      <p:pic>
        <p:nvPicPr>
          <p:cNvPr id="33" name="Picture 32">
            <a:extLst>
              <a:ext uri="{FF2B5EF4-FFF2-40B4-BE49-F238E27FC236}">
                <a16:creationId xmlns:a16="http://schemas.microsoft.com/office/drawing/2014/main" id="{DA858AA8-DB41-FD3C-3579-1D0960EA7DE9}"/>
              </a:ext>
            </a:extLst>
          </p:cNvPr>
          <p:cNvPicPr>
            <a:picLocks noChangeAspect="1"/>
          </p:cNvPicPr>
          <p:nvPr/>
        </p:nvPicPr>
        <p:blipFill>
          <a:blip r:embed="rId9"/>
          <a:stretch>
            <a:fillRect/>
          </a:stretch>
        </p:blipFill>
        <p:spPr>
          <a:xfrm>
            <a:off x="9671085" y="5388863"/>
            <a:ext cx="644335" cy="455917"/>
          </a:xfrm>
          <a:prstGeom prst="rect">
            <a:avLst/>
          </a:prstGeom>
        </p:spPr>
      </p:pic>
      <p:pic>
        <p:nvPicPr>
          <p:cNvPr id="34" name="Picture 33">
            <a:extLst>
              <a:ext uri="{FF2B5EF4-FFF2-40B4-BE49-F238E27FC236}">
                <a16:creationId xmlns:a16="http://schemas.microsoft.com/office/drawing/2014/main" id="{B7F2EEB1-7118-428C-7D62-192C057800CF}"/>
              </a:ext>
            </a:extLst>
          </p:cNvPr>
          <p:cNvPicPr>
            <a:picLocks noChangeAspect="1"/>
          </p:cNvPicPr>
          <p:nvPr/>
        </p:nvPicPr>
        <p:blipFill>
          <a:blip r:embed="rId10"/>
          <a:stretch>
            <a:fillRect/>
          </a:stretch>
        </p:blipFill>
        <p:spPr>
          <a:xfrm>
            <a:off x="9674824" y="5910035"/>
            <a:ext cx="640595" cy="450315"/>
          </a:xfrm>
          <a:prstGeom prst="rect">
            <a:avLst/>
          </a:prstGeom>
        </p:spPr>
      </p:pic>
      <p:pic>
        <p:nvPicPr>
          <p:cNvPr id="35" name="Picture 34">
            <a:extLst>
              <a:ext uri="{FF2B5EF4-FFF2-40B4-BE49-F238E27FC236}">
                <a16:creationId xmlns:a16="http://schemas.microsoft.com/office/drawing/2014/main" id="{ED0F120C-B318-06FE-B44B-01ADA7730FBE}"/>
              </a:ext>
            </a:extLst>
          </p:cNvPr>
          <p:cNvPicPr>
            <a:picLocks noChangeAspect="1"/>
          </p:cNvPicPr>
          <p:nvPr/>
        </p:nvPicPr>
        <p:blipFill>
          <a:blip r:embed="rId11"/>
          <a:stretch>
            <a:fillRect/>
          </a:stretch>
        </p:blipFill>
        <p:spPr>
          <a:xfrm>
            <a:off x="9671085" y="6408946"/>
            <a:ext cx="640595" cy="450315"/>
          </a:xfrm>
          <a:prstGeom prst="rect">
            <a:avLst/>
          </a:prstGeom>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3" ma:contentTypeDescription="Create a new document." ma:contentTypeScope="" ma:versionID="e82be28c75edf265f39f80ebaf8079b6">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697d8da950f199f93c3c9716d306fe1e"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654B80-C5BB-4A59-A403-AAD2AF236802}">
  <ds:schemaRefs>
    <ds:schemaRef ds:uri="2bba036e-3261-42ff-ac2c-3ab430ee1e45"/>
    <ds:schemaRef ds:uri="http://schemas.microsoft.com/office/2006/metadata/properties"/>
    <ds:schemaRef ds:uri="http://www.w3.org/XML/1998/namespace"/>
    <ds:schemaRef ds:uri="http://purl.org/dc/elements/1.1/"/>
    <ds:schemaRef ds:uri="http://purl.org/dc/terms/"/>
    <ds:schemaRef ds:uri="http://purl.org/dc/dcmitype/"/>
    <ds:schemaRef ds:uri="http://schemas.microsoft.com/office/infopath/2007/PartnerControls"/>
    <ds:schemaRef ds:uri="44790e13-f532-45ba-883a-ea4e13c1e09a"/>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A4F92DF7-A3DE-4669-83E8-A49E07FDA9FB}">
  <ds:schemaRefs>
    <ds:schemaRef ds:uri="http://schemas.microsoft.com/sharepoint/v3/contenttype/forms"/>
  </ds:schemaRefs>
</ds:datastoreItem>
</file>

<file path=customXml/itemProps3.xml><?xml version="1.0" encoding="utf-8"?>
<ds:datastoreItem xmlns:ds="http://schemas.openxmlformats.org/officeDocument/2006/customXml" ds:itemID="{CFA2A2F4-A178-4DA3-A1D0-E87CDFBDFA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306</TotalTime>
  <Words>530</Words>
  <Application>Microsoft Office PowerPoint</Application>
  <PresentationFormat>Custom</PresentationFormat>
  <Paragraphs>88</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3</cp:revision>
  <cp:lastPrinted>2023-10-20T12:49:32Z</cp:lastPrinted>
  <dcterms:created xsi:type="dcterms:W3CDTF">2021-10-30T10:54:12Z</dcterms:created>
  <dcterms:modified xsi:type="dcterms:W3CDTF">2024-10-18T10:15:26Z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