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72" r:id="rId4"/>
  </p:sldMasterIdLst>
  <p:notesMasterIdLst>
    <p:notesMasterId r:id="rId13"/>
  </p:notesMasterIdLst>
  <p:sldIdLst>
    <p:sldId id="299" r:id="rId5"/>
    <p:sldId id="300" r:id="rId6"/>
    <p:sldId id="301" r:id="rId7"/>
    <p:sldId id="302" r:id="rId8"/>
    <p:sldId id="303" r:id="rId9"/>
    <p:sldId id="304" r:id="rId10"/>
    <p:sldId id="297" r:id="rId11"/>
    <p:sldId id="298" r:id="rId12"/>
  </p:sldIdLst>
  <p:sldSz cx="10691813" cy="7559675"/>
  <p:notesSz cx="6858000" cy="9144000"/>
  <p:embeddedFontLst>
    <p:embeddedFont>
      <p:font typeface="Arial Rounded MT Bold" panose="020F0704030504030204" pitchFamily="34" charset="0"/>
      <p:regular r:id="rId14"/>
    </p:embeddedFont>
    <p:embeddedFont>
      <p:font typeface="Calibri" panose="020F0502020204030204" pitchFamily="34" charset="0"/>
      <p:regular r:id="rId15"/>
      <p:bold r:id="rId16"/>
      <p:italic r:id="rId17"/>
      <p:boldItalic r:id="rId18"/>
    </p:embeddedFont>
    <p:embeddedFont>
      <p:font typeface="Corbel" panose="020B0503020204020204" pitchFamily="34" charset="0"/>
      <p:regular r:id="rId19"/>
      <p:bold r:id="rId20"/>
      <p:italic r:id="rId21"/>
      <p:boldItalic r:id="rId22"/>
    </p:embeddedFont>
    <p:embeddedFont>
      <p:font typeface="SassoonPrimaryInfant" pitchFamily="2" charset="0"/>
      <p:regular r:id="rId23"/>
      <p:bold r:id="rId24"/>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05" userDrawn="1">
          <p15:clr>
            <a:srgbClr val="A4A3A4"/>
          </p15:clr>
        </p15:guide>
        <p15:guide id="2" pos="336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BB229"/>
    <a:srgbClr val="CECB03"/>
    <a:srgbClr val="FFFFFF"/>
    <a:srgbClr val="B47634"/>
    <a:srgbClr val="7C4E15"/>
    <a:srgbClr val="3B3F43"/>
    <a:srgbClr val="EFE4EB"/>
    <a:srgbClr val="A584F5"/>
    <a:srgbClr val="A6B03A"/>
    <a:srgbClr val="F3BE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85" autoAdjust="0"/>
    <p:restoredTop sz="91701"/>
  </p:normalViewPr>
  <p:slideViewPr>
    <p:cSldViewPr snapToGrid="0" snapToObjects="1">
      <p:cViewPr varScale="1">
        <p:scale>
          <a:sx n="71" d="100"/>
          <a:sy n="71" d="100"/>
        </p:scale>
        <p:origin x="1008" y="54"/>
      </p:cViewPr>
      <p:guideLst>
        <p:guide orient="horz" pos="4105"/>
        <p:guide pos="336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font" Target="fonts/font8.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4.fntdata"/><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1.fntdata"/><Relationship Id="rId5" Type="http://schemas.openxmlformats.org/officeDocument/2006/relationships/slide" Target="slides/slide1.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font" Target="fonts/font6.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D58998-2919-A54F-AF05-76A49D1D8303}" type="datetimeFigureOut">
              <a:rPr lang="en-US" smtClean="0"/>
              <a:t>1/12/2022</a:t>
            </a:fld>
            <a:endParaRPr lang="en-US"/>
          </a:p>
        </p:txBody>
      </p:sp>
      <p:sp>
        <p:nvSpPr>
          <p:cNvPr id="4" name="Slide Image Placeholder 3"/>
          <p:cNvSpPr>
            <a:spLocks noGrp="1" noRot="1" noChangeAspect="1"/>
          </p:cNvSpPr>
          <p:nvPr>
            <p:ph type="sldImg" idx="2"/>
          </p:nvPr>
        </p:nvSpPr>
        <p:spPr>
          <a:xfrm>
            <a:off x="1246188" y="1143000"/>
            <a:ext cx="43656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E7656D-EB89-994E-9FD9-E613F8085428}" type="slidenum">
              <a:rPr lang="en-US" smtClean="0"/>
              <a:t>‹#›</a:t>
            </a:fld>
            <a:endParaRPr lang="en-US"/>
          </a:p>
        </p:txBody>
      </p:sp>
    </p:spTree>
    <p:extLst>
      <p:ext uri="{BB962C8B-B14F-4D97-AF65-F5344CB8AC3E}">
        <p14:creationId xmlns:p14="http://schemas.microsoft.com/office/powerpoint/2010/main" val="34042452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000" y="2269680"/>
            <a:ext cx="10695030" cy="201591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20753" y="2388017"/>
            <a:ext cx="10060026" cy="1917308"/>
          </a:xfrm>
        </p:spPr>
        <p:txBody>
          <a:bodyPr tIns="45720" bIns="45720" anchor="ctr">
            <a:normAutofit/>
          </a:bodyPr>
          <a:lstStyle>
            <a:lvl1pPr algn="ctr">
              <a:lnSpc>
                <a:spcPct val="80000"/>
              </a:lnSpc>
              <a:defRPr sz="6614" spc="0" baseline="0"/>
            </a:lvl1pPr>
          </a:lstStyle>
          <a:p>
            <a:r>
              <a:rPr lang="en-US"/>
              <a:t>Click to edit Master title style</a:t>
            </a:r>
            <a:endParaRPr lang="en-US" dirty="0"/>
          </a:p>
        </p:txBody>
      </p:sp>
      <p:sp>
        <p:nvSpPr>
          <p:cNvPr id="3" name="Subtitle 2"/>
          <p:cNvSpPr>
            <a:spLocks noGrp="1"/>
          </p:cNvSpPr>
          <p:nvPr>
            <p:ph type="subTitle" idx="1"/>
          </p:nvPr>
        </p:nvSpPr>
        <p:spPr>
          <a:xfrm>
            <a:off x="1336477" y="4376538"/>
            <a:ext cx="8018860" cy="1443211"/>
          </a:xfrm>
        </p:spPr>
        <p:txBody>
          <a:bodyPr>
            <a:normAutofit/>
          </a:bodyPr>
          <a:lstStyle>
            <a:lvl1pPr marL="0" indent="0" algn="ctr">
              <a:buNone/>
              <a:defRPr sz="2205"/>
            </a:lvl1pPr>
            <a:lvl2pPr marL="503972" indent="0" algn="ctr">
              <a:buNone/>
              <a:defRPr sz="2205"/>
            </a:lvl2pPr>
            <a:lvl3pPr marL="1007943" indent="0" algn="ctr">
              <a:buNone/>
              <a:defRPr sz="2205"/>
            </a:lvl3pPr>
            <a:lvl4pPr marL="1511915" indent="0" algn="ctr">
              <a:buNone/>
              <a:defRPr sz="2205"/>
            </a:lvl4pPr>
            <a:lvl5pPr marL="2015886" indent="0" algn="ctr">
              <a:buNone/>
              <a:defRPr sz="2205"/>
            </a:lvl5pPr>
            <a:lvl6pPr marL="2519858" indent="0" algn="ctr">
              <a:buNone/>
              <a:defRPr sz="2205"/>
            </a:lvl6pPr>
            <a:lvl7pPr marL="3023829" indent="0" algn="ctr">
              <a:buNone/>
              <a:defRPr sz="2205"/>
            </a:lvl7pPr>
            <a:lvl8pPr marL="3527801" indent="0" algn="ctr">
              <a:buNone/>
              <a:defRPr sz="2205"/>
            </a:lvl8pPr>
            <a:lvl9pPr marL="4031772" indent="0" algn="ctr">
              <a:buNone/>
              <a:defRPr sz="2205"/>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11B7890-274C-7F42-B68D-77A7E6FE1093}" type="datetimeFigureOut">
              <a:rPr lang="en-US" smtClean="0"/>
              <a:t>1/12/2022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D618FF-E297-7A44-826A-DD16DDFF1CD0}" type="slidenum">
              <a:rPr lang="en-US" smtClean="0"/>
              <a:t>‹#›</a:t>
            </a:fld>
            <a:endParaRPr lang="en-US"/>
          </a:p>
        </p:txBody>
      </p:sp>
    </p:spTree>
    <p:extLst>
      <p:ext uri="{BB962C8B-B14F-4D97-AF65-F5344CB8AC3E}">
        <p14:creationId xmlns:p14="http://schemas.microsoft.com/office/powerpoint/2010/main" val="33673057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1B7890-274C-7F42-B68D-77A7E6FE1093}" type="datetimeFigureOut">
              <a:rPr lang="en-US" smtClean="0"/>
              <a:t>1/12/2022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D618FF-E297-7A44-826A-DD16DDFF1CD0}" type="slidenum">
              <a:rPr lang="en-US" smtClean="0"/>
              <a:t>‹#›</a:t>
            </a:fld>
            <a:endParaRPr lang="en-US"/>
          </a:p>
        </p:txBody>
      </p:sp>
    </p:spTree>
    <p:extLst>
      <p:ext uri="{BB962C8B-B14F-4D97-AF65-F5344CB8AC3E}">
        <p14:creationId xmlns:p14="http://schemas.microsoft.com/office/powerpoint/2010/main" val="35002695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7909514" y="0"/>
            <a:ext cx="2405658" cy="75596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033439" y="671971"/>
            <a:ext cx="2106775" cy="621573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35062" y="671971"/>
            <a:ext cx="6992202" cy="621573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35063" y="7080009"/>
            <a:ext cx="2405654" cy="402483"/>
          </a:xfrm>
        </p:spPr>
        <p:txBody>
          <a:bodyPr/>
          <a:lstStyle/>
          <a:p>
            <a:fld id="{211B7890-274C-7F42-B68D-77A7E6FE1093}" type="datetimeFigureOut">
              <a:rPr lang="en-US" smtClean="0"/>
              <a:t>1/12/2022</a:t>
            </a:fld>
            <a:endParaRPr lang="en-US"/>
          </a:p>
        </p:txBody>
      </p:sp>
      <p:sp>
        <p:nvSpPr>
          <p:cNvPr id="5" name="Footer Placeholder 4"/>
          <p:cNvSpPr>
            <a:spLocks noGrp="1"/>
          </p:cNvSpPr>
          <p:nvPr>
            <p:ph type="ftr" sz="quarter" idx="11"/>
          </p:nvPr>
        </p:nvSpPr>
        <p:spPr>
          <a:xfrm>
            <a:off x="3311494" y="7080009"/>
            <a:ext cx="3753070" cy="402483"/>
          </a:xfrm>
        </p:spPr>
        <p:txBody>
          <a:bodyPr/>
          <a:lstStyle/>
          <a:p>
            <a:endParaRPr lang="en-US"/>
          </a:p>
        </p:txBody>
      </p:sp>
      <p:sp>
        <p:nvSpPr>
          <p:cNvPr id="6" name="Slide Number Placeholder 5"/>
          <p:cNvSpPr>
            <a:spLocks noGrp="1"/>
          </p:cNvSpPr>
          <p:nvPr>
            <p:ph type="sldNum" sz="quarter" idx="12"/>
          </p:nvPr>
        </p:nvSpPr>
        <p:spPr>
          <a:xfrm>
            <a:off x="7079687" y="7080009"/>
            <a:ext cx="771507" cy="402483"/>
          </a:xfrm>
        </p:spPr>
        <p:txBody>
          <a:bodyPr/>
          <a:lstStyle/>
          <a:p>
            <a:fld id="{36D618FF-E297-7A44-826A-DD16DDFF1CD0}" type="slidenum">
              <a:rPr lang="en-US" smtClean="0"/>
              <a:t>‹#›</a:t>
            </a:fld>
            <a:endParaRPr lang="en-US"/>
          </a:p>
        </p:txBody>
      </p:sp>
    </p:spTree>
    <p:extLst>
      <p:ext uri="{BB962C8B-B14F-4D97-AF65-F5344CB8AC3E}">
        <p14:creationId xmlns:p14="http://schemas.microsoft.com/office/powerpoint/2010/main" val="26593071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1B7890-274C-7F42-B68D-77A7E6FE1093}" type="datetimeFigureOut">
              <a:rPr lang="en-US" smtClean="0"/>
              <a:t>1/12/2022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D618FF-E297-7A44-826A-DD16DDFF1CD0}" type="slidenum">
              <a:rPr lang="en-US" smtClean="0"/>
              <a:t>‹#›</a:t>
            </a:fld>
            <a:endParaRPr lang="en-US"/>
          </a:p>
        </p:txBody>
      </p:sp>
    </p:spTree>
    <p:extLst>
      <p:ext uri="{BB962C8B-B14F-4D97-AF65-F5344CB8AC3E}">
        <p14:creationId xmlns:p14="http://schemas.microsoft.com/office/powerpoint/2010/main" val="10891973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7" name="Rectangle 6"/>
          <p:cNvSpPr/>
          <p:nvPr/>
        </p:nvSpPr>
        <p:spPr>
          <a:xfrm>
            <a:off x="-6000" y="2269680"/>
            <a:ext cx="10695030" cy="20159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30669" y="2434880"/>
            <a:ext cx="9221689" cy="1847921"/>
          </a:xfrm>
        </p:spPr>
        <p:txBody>
          <a:bodyPr anchor="ctr">
            <a:noAutofit/>
          </a:bodyPr>
          <a:lstStyle>
            <a:lvl1pPr algn="ctr">
              <a:lnSpc>
                <a:spcPct val="80000"/>
              </a:lnSpc>
              <a:defRPr sz="6614" b="0" spc="0"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30669" y="4392064"/>
            <a:ext cx="9221689" cy="1294822"/>
          </a:xfrm>
        </p:spPr>
        <p:txBody>
          <a:bodyPr anchor="t">
            <a:normAutofit/>
          </a:bodyPr>
          <a:lstStyle>
            <a:lvl1pPr marL="0" indent="0" algn="ctr">
              <a:buNone/>
              <a:defRPr sz="2205">
                <a:solidFill>
                  <a:schemeClr val="tx2"/>
                </a:solidFill>
              </a:defRPr>
            </a:lvl1pPr>
            <a:lvl2pPr marL="503972" indent="0">
              <a:buNone/>
              <a:defRPr sz="1984">
                <a:solidFill>
                  <a:schemeClr val="tx1">
                    <a:tint val="75000"/>
                  </a:schemeClr>
                </a:solidFill>
              </a:defRPr>
            </a:lvl2pPr>
            <a:lvl3pPr marL="1007943" indent="0">
              <a:buNone/>
              <a:defRPr sz="1764">
                <a:solidFill>
                  <a:schemeClr val="tx1">
                    <a:tint val="75000"/>
                  </a:schemeClr>
                </a:solidFill>
              </a:defRPr>
            </a:lvl3pPr>
            <a:lvl4pPr marL="1511915" indent="0">
              <a:buNone/>
              <a:defRPr sz="1543">
                <a:solidFill>
                  <a:schemeClr val="tx1">
                    <a:tint val="75000"/>
                  </a:schemeClr>
                </a:solidFill>
              </a:defRPr>
            </a:lvl4pPr>
            <a:lvl5pPr marL="2015886" indent="0">
              <a:buNone/>
              <a:defRPr sz="1543">
                <a:solidFill>
                  <a:schemeClr val="tx1">
                    <a:tint val="75000"/>
                  </a:schemeClr>
                </a:solidFill>
              </a:defRPr>
            </a:lvl5pPr>
            <a:lvl6pPr marL="2519858" indent="0">
              <a:buNone/>
              <a:defRPr sz="1543">
                <a:solidFill>
                  <a:schemeClr val="tx1">
                    <a:tint val="75000"/>
                  </a:schemeClr>
                </a:solidFill>
              </a:defRPr>
            </a:lvl6pPr>
            <a:lvl7pPr marL="3023829" indent="0">
              <a:buNone/>
              <a:defRPr sz="1543">
                <a:solidFill>
                  <a:schemeClr val="tx1">
                    <a:tint val="75000"/>
                  </a:schemeClr>
                </a:solidFill>
              </a:defRPr>
            </a:lvl7pPr>
            <a:lvl8pPr marL="3527801" indent="0">
              <a:buNone/>
              <a:defRPr sz="1543">
                <a:solidFill>
                  <a:schemeClr val="tx1">
                    <a:tint val="75000"/>
                  </a:schemeClr>
                </a:solidFill>
              </a:defRPr>
            </a:lvl8pPr>
            <a:lvl9pPr marL="4031772" indent="0">
              <a:buNone/>
              <a:defRPr sz="1543">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211B7890-274C-7F42-B68D-77A7E6FE1093}" type="datetimeFigureOut">
              <a:rPr lang="en-US" smtClean="0"/>
              <a:t>1/12/2022</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36D618FF-E297-7A44-826A-DD16DDFF1CD0}" type="slidenum">
              <a:rPr lang="en-US" smtClean="0"/>
              <a:t>‹#›</a:t>
            </a:fld>
            <a:endParaRPr lang="en-US"/>
          </a:p>
        </p:txBody>
      </p:sp>
    </p:spTree>
    <p:extLst>
      <p:ext uri="{BB962C8B-B14F-4D97-AF65-F5344CB8AC3E}">
        <p14:creationId xmlns:p14="http://schemas.microsoft.com/office/powerpoint/2010/main" val="242554643"/>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01883" y="2217505"/>
            <a:ext cx="4276725" cy="4636601"/>
          </a:xfrm>
        </p:spPr>
        <p:txBody>
          <a:bodyPr/>
          <a:lstStyle>
            <a:lvl1pPr>
              <a:defRPr sz="2425"/>
            </a:lvl1pPr>
            <a:lvl2pPr>
              <a:defRPr sz="2205"/>
            </a:lvl2pPr>
            <a:lvl3pPr>
              <a:defRPr sz="1984"/>
            </a:lvl3pPr>
            <a:lvl4pPr>
              <a:defRPr sz="1764"/>
            </a:lvl4pPr>
            <a:lvl5pPr>
              <a:defRPr sz="1764"/>
            </a:lvl5pPr>
            <a:lvl6pPr>
              <a:defRPr sz="1764"/>
            </a:lvl6pPr>
            <a:lvl7pPr>
              <a:defRPr sz="1764"/>
            </a:lvl7pPr>
            <a:lvl8pPr>
              <a:defRPr sz="1764"/>
            </a:lvl8pPr>
            <a:lvl9pPr>
              <a:defRPr sz="1764"/>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13202" y="2217505"/>
            <a:ext cx="4276725" cy="4636601"/>
          </a:xfrm>
        </p:spPr>
        <p:txBody>
          <a:bodyPr/>
          <a:lstStyle>
            <a:lvl1pPr>
              <a:defRPr sz="2425"/>
            </a:lvl1pPr>
            <a:lvl2pPr>
              <a:defRPr sz="2205"/>
            </a:lvl2pPr>
            <a:lvl3pPr>
              <a:defRPr sz="1984"/>
            </a:lvl3pPr>
            <a:lvl4pPr>
              <a:defRPr sz="1764"/>
            </a:lvl4pPr>
            <a:lvl5pPr>
              <a:defRPr sz="1764"/>
            </a:lvl5pPr>
            <a:lvl6pPr>
              <a:defRPr sz="1764"/>
            </a:lvl6pPr>
            <a:lvl7pPr>
              <a:defRPr sz="1764"/>
            </a:lvl7pPr>
            <a:lvl8pPr>
              <a:defRPr sz="1764"/>
            </a:lvl8pPr>
            <a:lvl9pPr>
              <a:defRPr sz="1764"/>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11B7890-274C-7F42-B68D-77A7E6FE1093}" type="datetimeFigureOut">
              <a:rPr lang="en-US" smtClean="0"/>
              <a:t>1/12/2022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D618FF-E297-7A44-826A-DD16DDFF1CD0}" type="slidenum">
              <a:rPr lang="en-US" smtClean="0"/>
              <a:t>‹#›</a:t>
            </a:fld>
            <a:endParaRPr lang="en-US"/>
          </a:p>
        </p:txBody>
      </p:sp>
    </p:spTree>
    <p:extLst>
      <p:ext uri="{BB962C8B-B14F-4D97-AF65-F5344CB8AC3E}">
        <p14:creationId xmlns:p14="http://schemas.microsoft.com/office/powerpoint/2010/main" val="11050268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801886" y="2109246"/>
            <a:ext cx="4276725" cy="819124"/>
          </a:xfrm>
        </p:spPr>
        <p:txBody>
          <a:bodyPr anchor="ctr">
            <a:normAutofit/>
          </a:bodyPr>
          <a:lstStyle>
            <a:lvl1pPr marL="0" indent="0">
              <a:buNone/>
              <a:defRPr sz="2205"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en-US"/>
              <a:t>Edit Master text styles</a:t>
            </a:r>
          </a:p>
        </p:txBody>
      </p:sp>
      <p:sp>
        <p:nvSpPr>
          <p:cNvPr id="4" name="Content Placeholder 3"/>
          <p:cNvSpPr>
            <a:spLocks noGrp="1"/>
          </p:cNvSpPr>
          <p:nvPr>
            <p:ph sz="half" idx="2"/>
          </p:nvPr>
        </p:nvSpPr>
        <p:spPr>
          <a:xfrm>
            <a:off x="801886" y="2928372"/>
            <a:ext cx="4276725" cy="3931031"/>
          </a:xfrm>
        </p:spPr>
        <p:txBody>
          <a:bodyPr/>
          <a:lstStyle>
            <a:lvl1pPr>
              <a:defRPr sz="2425"/>
            </a:lvl1pPr>
            <a:lvl2pPr>
              <a:defRPr sz="2205"/>
            </a:lvl2pPr>
            <a:lvl3pPr>
              <a:defRPr sz="1984"/>
            </a:lvl3pPr>
            <a:lvl4pPr>
              <a:defRPr sz="1764"/>
            </a:lvl4pPr>
            <a:lvl5pPr>
              <a:defRPr sz="1764"/>
            </a:lvl5pPr>
            <a:lvl6pPr>
              <a:defRPr sz="1764"/>
            </a:lvl6pPr>
            <a:lvl7pPr>
              <a:defRPr sz="1764"/>
            </a:lvl7pPr>
            <a:lvl8pPr>
              <a:defRPr sz="1764"/>
            </a:lvl8pPr>
            <a:lvl9pPr>
              <a:defRPr sz="1764"/>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13001" y="2109246"/>
            <a:ext cx="4276725" cy="819124"/>
          </a:xfrm>
        </p:spPr>
        <p:txBody>
          <a:bodyPr anchor="ctr">
            <a:normAutofit/>
          </a:bodyPr>
          <a:lstStyle>
            <a:lvl1pPr marL="0" indent="0">
              <a:buNone/>
              <a:defRPr sz="2205"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en-US"/>
              <a:t>Edit Master text styles</a:t>
            </a:r>
          </a:p>
        </p:txBody>
      </p:sp>
      <p:sp>
        <p:nvSpPr>
          <p:cNvPr id="6" name="Content Placeholder 5"/>
          <p:cNvSpPr>
            <a:spLocks noGrp="1"/>
          </p:cNvSpPr>
          <p:nvPr>
            <p:ph sz="quarter" idx="4"/>
          </p:nvPr>
        </p:nvSpPr>
        <p:spPr>
          <a:xfrm>
            <a:off x="5613001" y="2928370"/>
            <a:ext cx="4276725" cy="3931031"/>
          </a:xfrm>
        </p:spPr>
        <p:txBody>
          <a:bodyPr/>
          <a:lstStyle>
            <a:lvl1pPr>
              <a:defRPr sz="2425"/>
            </a:lvl1pPr>
            <a:lvl2pPr>
              <a:defRPr sz="2205"/>
            </a:lvl2pPr>
            <a:lvl3pPr>
              <a:defRPr sz="1984"/>
            </a:lvl3pPr>
            <a:lvl4pPr>
              <a:defRPr sz="1764"/>
            </a:lvl4pPr>
            <a:lvl5pPr>
              <a:defRPr sz="1764"/>
            </a:lvl5pPr>
            <a:lvl6pPr>
              <a:defRPr sz="1764"/>
            </a:lvl6pPr>
            <a:lvl7pPr>
              <a:defRPr sz="1764"/>
            </a:lvl7pPr>
            <a:lvl8pPr>
              <a:defRPr sz="1764"/>
            </a:lvl8pPr>
            <a:lvl9pPr>
              <a:defRPr sz="1764"/>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11B7890-274C-7F42-B68D-77A7E6FE1093}" type="datetimeFigureOut">
              <a:rPr lang="en-US" smtClean="0"/>
              <a:t>1/12/2022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6D618FF-E297-7A44-826A-DD16DDFF1CD0}" type="slidenum">
              <a:rPr lang="en-US" smtClean="0"/>
              <a:t>‹#›</a:t>
            </a:fld>
            <a:endParaRPr lang="en-US"/>
          </a:p>
        </p:txBody>
      </p:sp>
    </p:spTree>
    <p:extLst>
      <p:ext uri="{BB962C8B-B14F-4D97-AF65-F5344CB8AC3E}">
        <p14:creationId xmlns:p14="http://schemas.microsoft.com/office/powerpoint/2010/main" val="39370515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11B7890-274C-7F42-B68D-77A7E6FE1093}" type="datetimeFigureOut">
              <a:rPr lang="en-US" smtClean="0"/>
              <a:t>1/12/2022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D618FF-E297-7A44-826A-DD16DDFF1CD0}" type="slidenum">
              <a:rPr lang="en-US" smtClean="0"/>
              <a:t>‹#›</a:t>
            </a:fld>
            <a:endParaRPr lang="en-US"/>
          </a:p>
        </p:txBody>
      </p:sp>
    </p:spTree>
    <p:extLst>
      <p:ext uri="{BB962C8B-B14F-4D97-AF65-F5344CB8AC3E}">
        <p14:creationId xmlns:p14="http://schemas.microsoft.com/office/powerpoint/2010/main" val="24925633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1B7890-274C-7F42-B68D-77A7E6FE1093}" type="datetimeFigureOut">
              <a:rPr lang="en-US" smtClean="0"/>
              <a:t>1/12/2022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6D618FF-E297-7A44-826A-DD16DDFF1CD0}" type="slidenum">
              <a:rPr lang="en-US" smtClean="0"/>
              <a:t>‹#›</a:t>
            </a:fld>
            <a:endParaRPr lang="en-US"/>
          </a:p>
        </p:txBody>
      </p:sp>
    </p:spTree>
    <p:extLst>
      <p:ext uri="{BB962C8B-B14F-4D97-AF65-F5344CB8AC3E}">
        <p14:creationId xmlns:p14="http://schemas.microsoft.com/office/powerpoint/2010/main" val="22146904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801886" y="2368698"/>
            <a:ext cx="5345907" cy="4233418"/>
          </a:xfrm>
        </p:spPr>
        <p:txBody>
          <a:bodyPr/>
          <a:lstStyle>
            <a:lvl1pPr>
              <a:defRPr sz="2425"/>
            </a:lvl1pPr>
            <a:lvl2pPr>
              <a:defRPr sz="2205"/>
            </a:lvl2pPr>
            <a:lvl3pPr>
              <a:defRPr sz="1984"/>
            </a:lvl3pPr>
            <a:lvl4pPr>
              <a:defRPr sz="1764"/>
            </a:lvl4pPr>
            <a:lvl5pPr>
              <a:defRPr sz="1764"/>
            </a:lvl5pPr>
            <a:lvl6pPr>
              <a:defRPr sz="1764"/>
            </a:lvl6pPr>
            <a:lvl7pPr>
              <a:defRPr sz="1764"/>
            </a:lvl7pPr>
            <a:lvl8pPr>
              <a:defRPr sz="1764"/>
            </a:lvl8pPr>
            <a:lvl9pPr>
              <a:defRPr sz="1764"/>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90008" y="2367207"/>
            <a:ext cx="2993708" cy="3783496"/>
          </a:xfrm>
        </p:spPr>
        <p:txBody>
          <a:bodyPr>
            <a:normAutofit/>
          </a:bodyPr>
          <a:lstStyle>
            <a:lvl1pPr marL="0" indent="0">
              <a:lnSpc>
                <a:spcPct val="95000"/>
              </a:lnSpc>
              <a:buNone/>
              <a:defRPr sz="1874"/>
            </a:lvl1pPr>
            <a:lvl2pPr marL="503972" indent="0">
              <a:buNone/>
              <a:defRPr sz="1323"/>
            </a:lvl2pPr>
            <a:lvl3pPr marL="1007943" indent="0">
              <a:buNone/>
              <a:defRPr sz="1102"/>
            </a:lvl3pPr>
            <a:lvl4pPr marL="1511915" indent="0">
              <a:buNone/>
              <a:defRPr sz="992"/>
            </a:lvl4pPr>
            <a:lvl5pPr marL="2015886" indent="0">
              <a:buNone/>
              <a:defRPr sz="992"/>
            </a:lvl5pPr>
            <a:lvl6pPr marL="2519858" indent="0">
              <a:buNone/>
              <a:defRPr sz="992"/>
            </a:lvl6pPr>
            <a:lvl7pPr marL="3023829" indent="0">
              <a:buNone/>
              <a:defRPr sz="992"/>
            </a:lvl7pPr>
            <a:lvl8pPr marL="3527801" indent="0">
              <a:buNone/>
              <a:defRPr sz="992"/>
            </a:lvl8pPr>
            <a:lvl9pPr marL="4031772" indent="0">
              <a:buNone/>
              <a:defRPr sz="992"/>
            </a:lvl9pPr>
          </a:lstStyle>
          <a:p>
            <a:pPr lvl="0"/>
            <a:r>
              <a:rPr lang="en-US"/>
              <a:t>Edit Master text styles</a:t>
            </a:r>
          </a:p>
        </p:txBody>
      </p:sp>
      <p:sp>
        <p:nvSpPr>
          <p:cNvPr id="5" name="Date Placeholder 4"/>
          <p:cNvSpPr>
            <a:spLocks noGrp="1"/>
          </p:cNvSpPr>
          <p:nvPr>
            <p:ph type="dt" sz="half" idx="10"/>
          </p:nvPr>
        </p:nvSpPr>
        <p:spPr/>
        <p:txBody>
          <a:bodyPr/>
          <a:lstStyle/>
          <a:p>
            <a:fld id="{211B7890-274C-7F42-B68D-77A7E6FE1093}" type="datetimeFigureOut">
              <a:rPr lang="en-US" smtClean="0"/>
              <a:t>1/12/2022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D618FF-E297-7A44-826A-DD16DDFF1CD0}" type="slidenum">
              <a:rPr lang="en-US" smtClean="0"/>
              <a:t>‹#›</a:t>
            </a:fld>
            <a:endParaRPr lang="en-US"/>
          </a:p>
        </p:txBody>
      </p:sp>
    </p:spTree>
    <p:extLst>
      <p:ext uri="{BB962C8B-B14F-4D97-AF65-F5344CB8AC3E}">
        <p14:creationId xmlns:p14="http://schemas.microsoft.com/office/powerpoint/2010/main" val="20724438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Picture Placeholder 2"/>
          <p:cNvSpPr>
            <a:spLocks noGrp="1" noChangeAspect="1"/>
          </p:cNvSpPr>
          <p:nvPr>
            <p:ph type="pic" idx="1"/>
          </p:nvPr>
        </p:nvSpPr>
        <p:spPr>
          <a:xfrm>
            <a:off x="801886" y="2437763"/>
            <a:ext cx="5559743" cy="4233418"/>
          </a:xfrm>
          <a:solidFill>
            <a:schemeClr val="tx2">
              <a:lumMod val="60000"/>
              <a:lumOff val="40000"/>
            </a:schemeClr>
          </a:solidFill>
        </p:spPr>
        <p:txBody>
          <a:bodyPr tIns="365760" anchor="t"/>
          <a:lstStyle>
            <a:lvl1pPr marL="0" indent="0" algn="ctr">
              <a:buNone/>
              <a:defRPr sz="3527">
                <a:solidFill>
                  <a:schemeClr val="tx1">
                    <a:lumMod val="50000"/>
                  </a:schemeClr>
                </a:solidFill>
              </a:defRPr>
            </a:lvl1pPr>
            <a:lvl2pPr marL="503972" indent="0">
              <a:buNone/>
              <a:defRPr sz="3086"/>
            </a:lvl2pPr>
            <a:lvl3pPr marL="1007943" indent="0">
              <a:buNone/>
              <a:defRPr sz="2646"/>
            </a:lvl3pPr>
            <a:lvl4pPr marL="1511915" indent="0">
              <a:buNone/>
              <a:defRPr sz="2205"/>
            </a:lvl4pPr>
            <a:lvl5pPr marL="2015886" indent="0">
              <a:buNone/>
              <a:defRPr sz="2205"/>
            </a:lvl5pPr>
            <a:lvl6pPr marL="2519858" indent="0">
              <a:buNone/>
              <a:defRPr sz="2205"/>
            </a:lvl6pPr>
            <a:lvl7pPr marL="3023829" indent="0">
              <a:buNone/>
              <a:defRPr sz="2205"/>
            </a:lvl7pPr>
            <a:lvl8pPr marL="3527801" indent="0">
              <a:buNone/>
              <a:defRPr sz="2205"/>
            </a:lvl8pPr>
            <a:lvl9pPr marL="4031772" indent="0">
              <a:buNone/>
              <a:defRPr sz="2205"/>
            </a:lvl9pPr>
          </a:lstStyle>
          <a:p>
            <a:r>
              <a:rPr lang="en-US"/>
              <a:t>Click icon to add picture</a:t>
            </a:r>
            <a:endParaRPr lang="en-US" dirty="0"/>
          </a:p>
        </p:txBody>
      </p:sp>
      <p:sp>
        <p:nvSpPr>
          <p:cNvPr id="4" name="Text Placeholder 3"/>
          <p:cNvSpPr>
            <a:spLocks noGrp="1"/>
          </p:cNvSpPr>
          <p:nvPr>
            <p:ph type="body" sz="half" idx="2"/>
          </p:nvPr>
        </p:nvSpPr>
        <p:spPr>
          <a:xfrm>
            <a:off x="6881569" y="2370661"/>
            <a:ext cx="2993708" cy="3779838"/>
          </a:xfrm>
        </p:spPr>
        <p:txBody>
          <a:bodyPr>
            <a:normAutofit/>
          </a:bodyPr>
          <a:lstStyle>
            <a:lvl1pPr marL="0" indent="0">
              <a:lnSpc>
                <a:spcPct val="95000"/>
              </a:lnSpc>
              <a:buNone/>
              <a:defRPr sz="1874"/>
            </a:lvl1pPr>
            <a:lvl2pPr marL="503972" indent="0">
              <a:buNone/>
              <a:defRPr sz="1323"/>
            </a:lvl2pPr>
            <a:lvl3pPr marL="1007943" indent="0">
              <a:buNone/>
              <a:defRPr sz="1102"/>
            </a:lvl3pPr>
            <a:lvl4pPr marL="1511915" indent="0">
              <a:buNone/>
              <a:defRPr sz="992"/>
            </a:lvl4pPr>
            <a:lvl5pPr marL="2015886" indent="0">
              <a:buNone/>
              <a:defRPr sz="992"/>
            </a:lvl5pPr>
            <a:lvl6pPr marL="2519858" indent="0">
              <a:buNone/>
              <a:defRPr sz="992"/>
            </a:lvl6pPr>
            <a:lvl7pPr marL="3023829" indent="0">
              <a:buNone/>
              <a:defRPr sz="992"/>
            </a:lvl7pPr>
            <a:lvl8pPr marL="3527801" indent="0">
              <a:buNone/>
              <a:defRPr sz="992"/>
            </a:lvl8pPr>
            <a:lvl9pPr marL="4031772" indent="0">
              <a:buNone/>
              <a:defRPr sz="992"/>
            </a:lvl9pPr>
          </a:lstStyle>
          <a:p>
            <a:pPr lvl="0"/>
            <a:r>
              <a:rPr lang="en-US"/>
              <a:t>Edit Master text styles</a:t>
            </a:r>
          </a:p>
        </p:txBody>
      </p:sp>
      <p:sp>
        <p:nvSpPr>
          <p:cNvPr id="5" name="Date Placeholder 4"/>
          <p:cNvSpPr>
            <a:spLocks noGrp="1"/>
          </p:cNvSpPr>
          <p:nvPr>
            <p:ph type="dt" sz="half" idx="10"/>
          </p:nvPr>
        </p:nvSpPr>
        <p:spPr/>
        <p:txBody>
          <a:bodyPr/>
          <a:lstStyle/>
          <a:p>
            <a:fld id="{211B7890-274C-7F42-B68D-77A7E6FE1093}" type="datetimeFigureOut">
              <a:rPr lang="en-US" smtClean="0"/>
              <a:t>1/12/2022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D618FF-E297-7A44-826A-DD16DDFF1CD0}" type="slidenum">
              <a:rPr lang="en-US" smtClean="0"/>
              <a:t>‹#›</a:t>
            </a:fld>
            <a:endParaRPr lang="en-US"/>
          </a:p>
        </p:txBody>
      </p:sp>
    </p:spTree>
    <p:extLst>
      <p:ext uri="{BB962C8B-B14F-4D97-AF65-F5344CB8AC3E}">
        <p14:creationId xmlns:p14="http://schemas.microsoft.com/office/powerpoint/2010/main" val="17752807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23" y="194128"/>
            <a:ext cx="10689140" cy="181432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00973" y="313251"/>
            <a:ext cx="9088041" cy="166312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00973" y="2217505"/>
            <a:ext cx="9088041" cy="463660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925" y="7080009"/>
            <a:ext cx="3034308" cy="402483"/>
          </a:xfrm>
          <a:prstGeom prst="rect">
            <a:avLst/>
          </a:prstGeom>
        </p:spPr>
        <p:txBody>
          <a:bodyPr vert="horz" lIns="91440" tIns="45720" rIns="45720" bIns="45720" rtlCol="0" anchor="ctr"/>
          <a:lstStyle>
            <a:lvl1pPr algn="l">
              <a:defRPr sz="1157">
                <a:solidFill>
                  <a:schemeClr val="tx1"/>
                </a:solidFill>
              </a:defRPr>
            </a:lvl1pPr>
          </a:lstStyle>
          <a:p>
            <a:fld id="{211B7890-274C-7F42-B68D-77A7E6FE1093}" type="datetimeFigureOut">
              <a:rPr lang="en-US" smtClean="0"/>
              <a:t>1/12/2022</a:t>
            </a:fld>
            <a:endParaRPr lang="en-US"/>
          </a:p>
        </p:txBody>
      </p:sp>
      <p:sp>
        <p:nvSpPr>
          <p:cNvPr id="5" name="Footer Placeholder 4"/>
          <p:cNvSpPr>
            <a:spLocks noGrp="1"/>
          </p:cNvSpPr>
          <p:nvPr>
            <p:ph type="ftr" sz="quarter" idx="3"/>
          </p:nvPr>
        </p:nvSpPr>
        <p:spPr>
          <a:xfrm>
            <a:off x="4900415" y="7080009"/>
            <a:ext cx="4747973" cy="402483"/>
          </a:xfrm>
          <a:prstGeom prst="rect">
            <a:avLst/>
          </a:prstGeom>
        </p:spPr>
        <p:txBody>
          <a:bodyPr vert="horz" lIns="91440" tIns="45720" rIns="91440" bIns="45720" rtlCol="0" anchor="ctr"/>
          <a:lstStyle>
            <a:lvl1pPr algn="r">
              <a:defRPr sz="1157">
                <a:solidFill>
                  <a:schemeClr val="tx1"/>
                </a:solidFill>
              </a:defRPr>
            </a:lvl1pPr>
          </a:lstStyle>
          <a:p>
            <a:endParaRPr lang="en-US"/>
          </a:p>
        </p:txBody>
      </p:sp>
      <p:sp>
        <p:nvSpPr>
          <p:cNvPr id="6" name="Slide Number Placeholder 5"/>
          <p:cNvSpPr>
            <a:spLocks noGrp="1"/>
          </p:cNvSpPr>
          <p:nvPr>
            <p:ph type="sldNum" sz="quarter" idx="4"/>
          </p:nvPr>
        </p:nvSpPr>
        <p:spPr>
          <a:xfrm>
            <a:off x="9664187" y="7080009"/>
            <a:ext cx="829829" cy="402483"/>
          </a:xfrm>
          <a:prstGeom prst="rect">
            <a:avLst/>
          </a:prstGeom>
        </p:spPr>
        <p:txBody>
          <a:bodyPr vert="horz" lIns="45720" tIns="45720" rIns="91440" bIns="45720" rtlCol="0" anchor="ctr"/>
          <a:lstStyle>
            <a:lvl1pPr algn="l">
              <a:defRPr sz="1323" b="0">
                <a:solidFill>
                  <a:schemeClr val="tx1"/>
                </a:solidFill>
              </a:defRPr>
            </a:lvl1pPr>
          </a:lstStyle>
          <a:p>
            <a:fld id="{36D618FF-E297-7A44-826A-DD16DDFF1CD0}" type="slidenum">
              <a:rPr lang="en-US" smtClean="0"/>
              <a:t>‹#›</a:t>
            </a:fld>
            <a:endParaRPr lang="en-US"/>
          </a:p>
        </p:txBody>
      </p:sp>
    </p:spTree>
    <p:extLst>
      <p:ext uri="{BB962C8B-B14F-4D97-AF65-F5344CB8AC3E}">
        <p14:creationId xmlns:p14="http://schemas.microsoft.com/office/powerpoint/2010/main" val="3703823945"/>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007943" rtl="0" eaLnBrk="1" latinLnBrk="0" hangingPunct="1">
        <a:lnSpc>
          <a:spcPct val="85000"/>
        </a:lnSpc>
        <a:spcBef>
          <a:spcPct val="0"/>
        </a:spcBef>
        <a:buNone/>
        <a:defRPr sz="4409" kern="1200" cap="all" baseline="0">
          <a:solidFill>
            <a:schemeClr val="bg2"/>
          </a:solidFill>
          <a:latin typeface="+mj-lt"/>
          <a:ea typeface="+mj-ea"/>
          <a:cs typeface="+mj-cs"/>
        </a:defRPr>
      </a:lvl1pPr>
    </p:titleStyle>
    <p:bodyStyle>
      <a:lvl1pPr marL="201589" indent="-201589" algn="l" defTabSz="1007943" rtl="0" eaLnBrk="1" latinLnBrk="0" hangingPunct="1">
        <a:lnSpc>
          <a:spcPct val="90000"/>
        </a:lnSpc>
        <a:spcBef>
          <a:spcPts val="1323"/>
        </a:spcBef>
        <a:spcAft>
          <a:spcPts val="220"/>
        </a:spcAft>
        <a:buClr>
          <a:schemeClr val="tx1"/>
        </a:buClr>
        <a:buFont typeface="Wingdings" pitchFamily="2" charset="2"/>
        <a:buChar char=""/>
        <a:defRPr sz="2425" kern="1200">
          <a:solidFill>
            <a:schemeClr val="tx1"/>
          </a:solidFill>
          <a:latin typeface="+mn-lt"/>
          <a:ea typeface="+mn-ea"/>
          <a:cs typeface="+mn-cs"/>
        </a:defRPr>
      </a:lvl1pPr>
      <a:lvl2pPr marL="453574" indent="-201589" algn="l" defTabSz="1007943" rtl="0" eaLnBrk="1" latinLnBrk="0" hangingPunct="1">
        <a:lnSpc>
          <a:spcPct val="90000"/>
        </a:lnSpc>
        <a:spcBef>
          <a:spcPts val="220"/>
        </a:spcBef>
        <a:spcAft>
          <a:spcPts val="441"/>
        </a:spcAft>
        <a:buClr>
          <a:schemeClr val="tx1"/>
        </a:buClr>
        <a:buFont typeface="Wingdings" pitchFamily="2" charset="2"/>
        <a:buChar char=""/>
        <a:defRPr sz="2205" kern="1200">
          <a:solidFill>
            <a:schemeClr val="tx1"/>
          </a:solidFill>
          <a:latin typeface="+mn-lt"/>
          <a:ea typeface="+mn-ea"/>
          <a:cs typeface="+mn-cs"/>
        </a:defRPr>
      </a:lvl2pPr>
      <a:lvl3pPr marL="705560" indent="-201589" algn="l" defTabSz="1007943" rtl="0" eaLnBrk="1" latinLnBrk="0" hangingPunct="1">
        <a:lnSpc>
          <a:spcPct val="90000"/>
        </a:lnSpc>
        <a:spcBef>
          <a:spcPts val="220"/>
        </a:spcBef>
        <a:spcAft>
          <a:spcPts val="441"/>
        </a:spcAft>
        <a:buClr>
          <a:schemeClr val="tx1"/>
        </a:buClr>
        <a:buFont typeface="Wingdings" pitchFamily="2" charset="2"/>
        <a:buChar char=""/>
        <a:defRPr sz="1984" kern="1200">
          <a:solidFill>
            <a:schemeClr val="tx1"/>
          </a:solidFill>
          <a:latin typeface="+mn-lt"/>
          <a:ea typeface="+mn-ea"/>
          <a:cs typeface="+mn-cs"/>
        </a:defRPr>
      </a:lvl3pPr>
      <a:lvl4pPr marL="957546" indent="-201589" algn="l" defTabSz="1007943" rtl="0" eaLnBrk="1" latinLnBrk="0" hangingPunct="1">
        <a:lnSpc>
          <a:spcPct val="90000"/>
        </a:lnSpc>
        <a:spcBef>
          <a:spcPts val="220"/>
        </a:spcBef>
        <a:spcAft>
          <a:spcPts val="441"/>
        </a:spcAft>
        <a:buClr>
          <a:schemeClr val="tx1"/>
        </a:buClr>
        <a:buFont typeface="Wingdings" pitchFamily="2" charset="2"/>
        <a:buChar char=""/>
        <a:defRPr sz="1764" kern="1200">
          <a:solidFill>
            <a:schemeClr val="tx1"/>
          </a:solidFill>
          <a:latin typeface="+mn-lt"/>
          <a:ea typeface="+mn-ea"/>
          <a:cs typeface="+mn-cs"/>
        </a:defRPr>
      </a:lvl4pPr>
      <a:lvl5pPr marL="1209532" indent="-201589" algn="l" defTabSz="1007943" rtl="0" eaLnBrk="1" latinLnBrk="0" hangingPunct="1">
        <a:lnSpc>
          <a:spcPct val="90000"/>
        </a:lnSpc>
        <a:spcBef>
          <a:spcPts val="220"/>
        </a:spcBef>
        <a:spcAft>
          <a:spcPts val="441"/>
        </a:spcAft>
        <a:buClr>
          <a:schemeClr val="tx1"/>
        </a:buClr>
        <a:buFont typeface="Wingdings" pitchFamily="2" charset="2"/>
        <a:buChar char=""/>
        <a:defRPr sz="1764" kern="1200">
          <a:solidFill>
            <a:schemeClr val="tx1"/>
          </a:solidFill>
          <a:latin typeface="+mn-lt"/>
          <a:ea typeface="+mn-ea"/>
          <a:cs typeface="+mn-cs"/>
        </a:defRPr>
      </a:lvl5pPr>
      <a:lvl6pPr marL="1416015" indent="-251986" algn="l" defTabSz="1007943" rtl="0" eaLnBrk="1" latinLnBrk="0" hangingPunct="1">
        <a:lnSpc>
          <a:spcPct val="90000"/>
        </a:lnSpc>
        <a:spcBef>
          <a:spcPts val="220"/>
        </a:spcBef>
        <a:spcAft>
          <a:spcPts val="441"/>
        </a:spcAft>
        <a:buClr>
          <a:schemeClr val="tx1"/>
        </a:buClr>
        <a:buFont typeface="Wingdings" pitchFamily="2" charset="2"/>
        <a:buChar char=""/>
        <a:defRPr sz="1764" kern="1200">
          <a:solidFill>
            <a:schemeClr val="tx1"/>
          </a:solidFill>
          <a:latin typeface="+mn-lt"/>
          <a:ea typeface="+mn-ea"/>
          <a:cs typeface="+mn-cs"/>
        </a:defRPr>
      </a:lvl6pPr>
      <a:lvl7pPr marL="1622365" indent="-251986" algn="l" defTabSz="1007943" rtl="0" eaLnBrk="1" latinLnBrk="0" hangingPunct="1">
        <a:lnSpc>
          <a:spcPct val="90000"/>
        </a:lnSpc>
        <a:spcBef>
          <a:spcPts val="220"/>
        </a:spcBef>
        <a:spcAft>
          <a:spcPts val="441"/>
        </a:spcAft>
        <a:buClr>
          <a:schemeClr val="tx1"/>
        </a:buClr>
        <a:buFont typeface="Wingdings" pitchFamily="2" charset="2"/>
        <a:buChar char=""/>
        <a:defRPr sz="1764" kern="1200">
          <a:solidFill>
            <a:schemeClr val="tx1"/>
          </a:solidFill>
          <a:latin typeface="+mn-lt"/>
          <a:ea typeface="+mn-ea"/>
          <a:cs typeface="+mn-cs"/>
        </a:defRPr>
      </a:lvl7pPr>
      <a:lvl8pPr marL="1795647" indent="-251986" algn="l" defTabSz="1007943" rtl="0" eaLnBrk="1" latinLnBrk="0" hangingPunct="1">
        <a:lnSpc>
          <a:spcPct val="90000"/>
        </a:lnSpc>
        <a:spcBef>
          <a:spcPts val="220"/>
        </a:spcBef>
        <a:spcAft>
          <a:spcPts val="441"/>
        </a:spcAft>
        <a:buClr>
          <a:schemeClr val="tx1"/>
        </a:buClr>
        <a:buFont typeface="Wingdings" pitchFamily="2" charset="2"/>
        <a:buChar char=""/>
        <a:defRPr sz="1764" kern="1200">
          <a:solidFill>
            <a:schemeClr val="tx1"/>
          </a:solidFill>
          <a:latin typeface="+mn-lt"/>
          <a:ea typeface="+mn-ea"/>
          <a:cs typeface="+mn-cs"/>
        </a:defRPr>
      </a:lvl8pPr>
      <a:lvl9pPr marL="1990974" indent="-251986" algn="l" defTabSz="1007943" rtl="0" eaLnBrk="1" latinLnBrk="0" hangingPunct="1">
        <a:lnSpc>
          <a:spcPct val="90000"/>
        </a:lnSpc>
        <a:spcBef>
          <a:spcPts val="220"/>
        </a:spcBef>
        <a:spcAft>
          <a:spcPts val="441"/>
        </a:spcAft>
        <a:buClr>
          <a:schemeClr val="tx1"/>
        </a:buClr>
        <a:buFont typeface="Wingdings" pitchFamily="2" charset="2"/>
        <a:buChar char=""/>
        <a:defRPr sz="176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video" Target="https://www.youtube.com/embed/tesGUxyd-lw"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5.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57975-0BF7-46C7-A8C7-E8EDC247BFA0}"/>
              </a:ext>
            </a:extLst>
          </p:cNvPr>
          <p:cNvSpPr>
            <a:spLocks noGrp="1"/>
          </p:cNvSpPr>
          <p:nvPr>
            <p:ph type="ctrTitle"/>
          </p:nvPr>
        </p:nvSpPr>
        <p:spPr/>
        <p:txBody>
          <a:bodyPr/>
          <a:lstStyle/>
          <a:p>
            <a:r>
              <a:rPr lang="en-GB" dirty="0"/>
              <a:t>Curiosity and Children’s Rights</a:t>
            </a:r>
          </a:p>
        </p:txBody>
      </p:sp>
      <p:sp>
        <p:nvSpPr>
          <p:cNvPr id="3" name="Subtitle 2">
            <a:extLst>
              <a:ext uri="{FF2B5EF4-FFF2-40B4-BE49-F238E27FC236}">
                <a16:creationId xmlns:a16="http://schemas.microsoft.com/office/drawing/2014/main" id="{92F56B87-8744-4A72-8BE7-A84BE727A59A}"/>
              </a:ext>
            </a:extLst>
          </p:cNvPr>
          <p:cNvSpPr>
            <a:spLocks noGrp="1"/>
          </p:cNvSpPr>
          <p:nvPr>
            <p:ph type="subTitle" idx="1"/>
          </p:nvPr>
        </p:nvSpPr>
        <p:spPr/>
        <p:txBody>
          <a:bodyPr/>
          <a:lstStyle/>
          <a:p>
            <a:r>
              <a:rPr lang="en-GB" dirty="0"/>
              <a:t>What rights shall we pick to be our school rights?!</a:t>
            </a:r>
          </a:p>
        </p:txBody>
      </p:sp>
    </p:spTree>
    <p:extLst>
      <p:ext uri="{BB962C8B-B14F-4D97-AF65-F5344CB8AC3E}">
        <p14:creationId xmlns:p14="http://schemas.microsoft.com/office/powerpoint/2010/main" val="20845000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nline Media 5">
            <a:hlinkClick r:id="" action="ppaction://media"/>
            <a:extLst>
              <a:ext uri="{FF2B5EF4-FFF2-40B4-BE49-F238E27FC236}">
                <a16:creationId xmlns:a16="http://schemas.microsoft.com/office/drawing/2014/main" id="{3D888216-C2C6-4BB3-A4D9-CC64EED08FA2}"/>
              </a:ext>
            </a:extLst>
          </p:cNvPr>
          <p:cNvPicPr>
            <a:picLocks noRot="1" noChangeAspect="1"/>
          </p:cNvPicPr>
          <p:nvPr>
            <a:videoFile r:link="rId1"/>
          </p:nvPr>
        </p:nvPicPr>
        <p:blipFill>
          <a:blip r:embed="rId3"/>
          <a:stretch>
            <a:fillRect/>
          </a:stretch>
        </p:blipFill>
        <p:spPr>
          <a:xfrm>
            <a:off x="0" y="0"/>
            <a:ext cx="10691813" cy="7559675"/>
          </a:xfrm>
          <a:prstGeom prst="rect">
            <a:avLst/>
          </a:prstGeom>
        </p:spPr>
      </p:pic>
    </p:spTree>
    <p:extLst>
      <p:ext uri="{BB962C8B-B14F-4D97-AF65-F5344CB8AC3E}">
        <p14:creationId xmlns:p14="http://schemas.microsoft.com/office/powerpoint/2010/main" val="2401392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7BE7B8C-6DB1-48CF-8B06-5629AF46BCB8}"/>
              </a:ext>
            </a:extLst>
          </p:cNvPr>
          <p:cNvPicPr>
            <a:picLocks noChangeAspect="1"/>
          </p:cNvPicPr>
          <p:nvPr/>
        </p:nvPicPr>
        <p:blipFill rotWithShape="1">
          <a:blip r:embed="rId2"/>
          <a:srcRect l="29552" r="18622" b="14352"/>
          <a:stretch/>
        </p:blipFill>
        <p:spPr>
          <a:xfrm>
            <a:off x="1" y="-1"/>
            <a:ext cx="1909482" cy="2405715"/>
          </a:xfrm>
          <a:prstGeom prst="rect">
            <a:avLst/>
          </a:prstGeom>
        </p:spPr>
      </p:pic>
      <p:pic>
        <p:nvPicPr>
          <p:cNvPr id="5" name="Picture 4">
            <a:extLst>
              <a:ext uri="{FF2B5EF4-FFF2-40B4-BE49-F238E27FC236}">
                <a16:creationId xmlns:a16="http://schemas.microsoft.com/office/drawing/2014/main" id="{12806E14-8D52-4B57-A864-0628CF5E9C5D}"/>
              </a:ext>
            </a:extLst>
          </p:cNvPr>
          <p:cNvPicPr>
            <a:picLocks noChangeAspect="1"/>
          </p:cNvPicPr>
          <p:nvPr/>
        </p:nvPicPr>
        <p:blipFill rotWithShape="1">
          <a:blip r:embed="rId3"/>
          <a:srcRect l="16377" b="13751"/>
          <a:stretch/>
        </p:blipFill>
        <p:spPr>
          <a:xfrm>
            <a:off x="1909483" y="-1"/>
            <a:ext cx="2299448" cy="2392705"/>
          </a:xfrm>
          <a:prstGeom prst="rect">
            <a:avLst/>
          </a:prstGeom>
        </p:spPr>
      </p:pic>
      <p:sp>
        <p:nvSpPr>
          <p:cNvPr id="6" name="TextBox 5">
            <a:extLst>
              <a:ext uri="{FF2B5EF4-FFF2-40B4-BE49-F238E27FC236}">
                <a16:creationId xmlns:a16="http://schemas.microsoft.com/office/drawing/2014/main" id="{5FD1E432-18E4-4689-8941-B09D7276C76A}"/>
              </a:ext>
            </a:extLst>
          </p:cNvPr>
          <p:cNvSpPr txBox="1"/>
          <p:nvPr/>
        </p:nvSpPr>
        <p:spPr>
          <a:xfrm>
            <a:off x="0" y="2339788"/>
            <a:ext cx="2635624" cy="699247"/>
          </a:xfrm>
          <a:prstGeom prst="rect">
            <a:avLst/>
          </a:prstGeom>
          <a:noFill/>
        </p:spPr>
        <p:txBody>
          <a:bodyPr wrap="square" rtlCol="0">
            <a:spAutoFit/>
          </a:bodyPr>
          <a:lstStyle/>
          <a:p>
            <a:endParaRPr lang="en-GB" dirty="0"/>
          </a:p>
        </p:txBody>
      </p:sp>
      <p:sp>
        <p:nvSpPr>
          <p:cNvPr id="7" name="TextBox 6">
            <a:extLst>
              <a:ext uri="{FF2B5EF4-FFF2-40B4-BE49-F238E27FC236}">
                <a16:creationId xmlns:a16="http://schemas.microsoft.com/office/drawing/2014/main" id="{977DD223-5E6D-44A6-ADC1-C446BEF53090}"/>
              </a:ext>
            </a:extLst>
          </p:cNvPr>
          <p:cNvSpPr txBox="1"/>
          <p:nvPr/>
        </p:nvSpPr>
        <p:spPr>
          <a:xfrm>
            <a:off x="1" y="2379693"/>
            <a:ext cx="4208930" cy="923330"/>
          </a:xfrm>
          <a:prstGeom prst="rect">
            <a:avLst/>
          </a:prstGeom>
          <a:solidFill>
            <a:schemeClr val="tx1"/>
          </a:solidFill>
          <a:ln>
            <a:solidFill>
              <a:schemeClr val="bg1"/>
            </a:solidFill>
          </a:ln>
        </p:spPr>
        <p:txBody>
          <a:bodyPr wrap="square" rtlCol="0">
            <a:spAutoFit/>
          </a:bodyPr>
          <a:lstStyle/>
          <a:p>
            <a:pPr algn="ctr"/>
            <a:r>
              <a:rPr lang="en-GB" b="1" dirty="0">
                <a:solidFill>
                  <a:schemeClr val="bg1"/>
                </a:solidFill>
              </a:rPr>
              <a:t>Article 1 and 2: </a:t>
            </a:r>
          </a:p>
          <a:p>
            <a:pPr algn="ctr"/>
            <a:r>
              <a:rPr lang="en-GB" dirty="0">
                <a:solidFill>
                  <a:schemeClr val="bg1"/>
                </a:solidFill>
              </a:rPr>
              <a:t>All children have their rights – </a:t>
            </a:r>
          </a:p>
          <a:p>
            <a:pPr algn="ctr"/>
            <a:r>
              <a:rPr lang="en-GB" dirty="0">
                <a:solidFill>
                  <a:schemeClr val="bg1"/>
                </a:solidFill>
              </a:rPr>
              <a:t>no matter what!</a:t>
            </a:r>
          </a:p>
        </p:txBody>
      </p:sp>
      <p:pic>
        <p:nvPicPr>
          <p:cNvPr id="8" name="Picture 7">
            <a:extLst>
              <a:ext uri="{FF2B5EF4-FFF2-40B4-BE49-F238E27FC236}">
                <a16:creationId xmlns:a16="http://schemas.microsoft.com/office/drawing/2014/main" id="{58D2E5F1-B04C-4E67-8099-D1A29E169618}"/>
              </a:ext>
            </a:extLst>
          </p:cNvPr>
          <p:cNvPicPr>
            <a:picLocks noChangeAspect="1"/>
          </p:cNvPicPr>
          <p:nvPr/>
        </p:nvPicPr>
        <p:blipFill>
          <a:blip r:embed="rId4"/>
          <a:stretch>
            <a:fillRect/>
          </a:stretch>
        </p:blipFill>
        <p:spPr>
          <a:xfrm>
            <a:off x="4208931" y="-1"/>
            <a:ext cx="2059246" cy="2405716"/>
          </a:xfrm>
          <a:prstGeom prst="rect">
            <a:avLst/>
          </a:prstGeom>
        </p:spPr>
      </p:pic>
      <p:sp>
        <p:nvSpPr>
          <p:cNvPr id="9" name="TextBox 8">
            <a:extLst>
              <a:ext uri="{FF2B5EF4-FFF2-40B4-BE49-F238E27FC236}">
                <a16:creationId xmlns:a16="http://schemas.microsoft.com/office/drawing/2014/main" id="{F8321995-560A-4655-B98A-FF6B754744A4}"/>
              </a:ext>
            </a:extLst>
          </p:cNvPr>
          <p:cNvSpPr txBox="1"/>
          <p:nvPr/>
        </p:nvSpPr>
        <p:spPr>
          <a:xfrm>
            <a:off x="4197332" y="2379693"/>
            <a:ext cx="2059242" cy="923330"/>
          </a:xfrm>
          <a:prstGeom prst="rect">
            <a:avLst/>
          </a:prstGeom>
          <a:solidFill>
            <a:schemeClr val="tx1"/>
          </a:solidFill>
          <a:ln>
            <a:solidFill>
              <a:schemeClr val="bg1"/>
            </a:solidFill>
          </a:ln>
        </p:spPr>
        <p:txBody>
          <a:bodyPr wrap="square" rtlCol="0">
            <a:spAutoFit/>
          </a:bodyPr>
          <a:lstStyle/>
          <a:p>
            <a:pPr algn="ctr"/>
            <a:r>
              <a:rPr lang="en-GB" b="1" dirty="0">
                <a:solidFill>
                  <a:schemeClr val="bg1"/>
                </a:solidFill>
              </a:rPr>
              <a:t>Article 3</a:t>
            </a:r>
          </a:p>
          <a:p>
            <a:pPr algn="ctr"/>
            <a:r>
              <a:rPr lang="en-GB" dirty="0">
                <a:solidFill>
                  <a:schemeClr val="bg1"/>
                </a:solidFill>
              </a:rPr>
              <a:t>Adults must do what is best for me.</a:t>
            </a:r>
          </a:p>
        </p:txBody>
      </p:sp>
      <p:cxnSp>
        <p:nvCxnSpPr>
          <p:cNvPr id="11" name="Straight Connector 10">
            <a:extLst>
              <a:ext uri="{FF2B5EF4-FFF2-40B4-BE49-F238E27FC236}">
                <a16:creationId xmlns:a16="http://schemas.microsoft.com/office/drawing/2014/main" id="{CB62ED97-96B8-48C4-96C0-F71AB8625235}"/>
              </a:ext>
            </a:extLst>
          </p:cNvPr>
          <p:cNvCxnSpPr>
            <a:cxnSpLocks/>
          </p:cNvCxnSpPr>
          <p:nvPr/>
        </p:nvCxnSpPr>
        <p:spPr>
          <a:xfrm flipV="1">
            <a:off x="4197332" y="-2"/>
            <a:ext cx="0" cy="240571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47AD5BF-BA1F-483F-A748-1EAEB88F6BDF}"/>
              </a:ext>
            </a:extLst>
          </p:cNvPr>
          <p:cNvCxnSpPr/>
          <p:nvPr/>
        </p:nvCxnSpPr>
        <p:spPr>
          <a:xfrm flipV="1">
            <a:off x="6256577" y="0"/>
            <a:ext cx="0" cy="237969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68FAA707-9857-4F31-BE62-63E03F16886A}"/>
              </a:ext>
            </a:extLst>
          </p:cNvPr>
          <p:cNvPicPr>
            <a:picLocks noChangeAspect="1"/>
          </p:cNvPicPr>
          <p:nvPr/>
        </p:nvPicPr>
        <p:blipFill rotWithShape="1">
          <a:blip r:embed="rId5"/>
          <a:srcRect l="11174"/>
          <a:stretch/>
        </p:blipFill>
        <p:spPr>
          <a:xfrm>
            <a:off x="6268176" y="-2"/>
            <a:ext cx="2036045" cy="2392706"/>
          </a:xfrm>
          <a:prstGeom prst="rect">
            <a:avLst/>
          </a:prstGeom>
        </p:spPr>
      </p:pic>
      <p:sp>
        <p:nvSpPr>
          <p:cNvPr id="16" name="TextBox 15">
            <a:extLst>
              <a:ext uri="{FF2B5EF4-FFF2-40B4-BE49-F238E27FC236}">
                <a16:creationId xmlns:a16="http://schemas.microsoft.com/office/drawing/2014/main" id="{E2E097FF-2F2E-4F96-AD48-6D7506778296}"/>
              </a:ext>
            </a:extLst>
          </p:cNvPr>
          <p:cNvSpPr txBox="1"/>
          <p:nvPr/>
        </p:nvSpPr>
        <p:spPr>
          <a:xfrm>
            <a:off x="6268177" y="2379693"/>
            <a:ext cx="2059242" cy="923330"/>
          </a:xfrm>
          <a:prstGeom prst="rect">
            <a:avLst/>
          </a:prstGeom>
          <a:solidFill>
            <a:schemeClr val="tx1"/>
          </a:solidFill>
          <a:ln>
            <a:solidFill>
              <a:schemeClr val="bg1"/>
            </a:solidFill>
          </a:ln>
        </p:spPr>
        <p:txBody>
          <a:bodyPr wrap="square" rtlCol="0">
            <a:spAutoFit/>
          </a:bodyPr>
          <a:lstStyle/>
          <a:p>
            <a:pPr algn="ctr"/>
            <a:r>
              <a:rPr lang="en-GB" b="1" dirty="0">
                <a:solidFill>
                  <a:schemeClr val="bg1"/>
                </a:solidFill>
              </a:rPr>
              <a:t>Article 4</a:t>
            </a:r>
          </a:p>
          <a:p>
            <a:pPr algn="ctr"/>
            <a:r>
              <a:rPr lang="en-GB" dirty="0">
                <a:solidFill>
                  <a:schemeClr val="bg1"/>
                </a:solidFill>
              </a:rPr>
              <a:t>Government make sure I get my rights.</a:t>
            </a:r>
          </a:p>
        </p:txBody>
      </p:sp>
      <p:pic>
        <p:nvPicPr>
          <p:cNvPr id="17" name="Picture 16">
            <a:extLst>
              <a:ext uri="{FF2B5EF4-FFF2-40B4-BE49-F238E27FC236}">
                <a16:creationId xmlns:a16="http://schemas.microsoft.com/office/drawing/2014/main" id="{9ED67B59-426A-42F6-BB65-0FBC7C6BF4A4}"/>
              </a:ext>
            </a:extLst>
          </p:cNvPr>
          <p:cNvPicPr>
            <a:picLocks noChangeAspect="1"/>
          </p:cNvPicPr>
          <p:nvPr/>
        </p:nvPicPr>
        <p:blipFill>
          <a:blip r:embed="rId6"/>
          <a:stretch>
            <a:fillRect/>
          </a:stretch>
        </p:blipFill>
        <p:spPr>
          <a:xfrm>
            <a:off x="8304221" y="-1"/>
            <a:ext cx="2387592" cy="2379694"/>
          </a:xfrm>
          <a:prstGeom prst="rect">
            <a:avLst/>
          </a:prstGeom>
        </p:spPr>
      </p:pic>
      <p:sp>
        <p:nvSpPr>
          <p:cNvPr id="18" name="TextBox 17">
            <a:extLst>
              <a:ext uri="{FF2B5EF4-FFF2-40B4-BE49-F238E27FC236}">
                <a16:creationId xmlns:a16="http://schemas.microsoft.com/office/drawing/2014/main" id="{1CF050DF-802A-492F-9BFA-537B2BF77771}"/>
              </a:ext>
            </a:extLst>
          </p:cNvPr>
          <p:cNvSpPr txBox="1"/>
          <p:nvPr/>
        </p:nvSpPr>
        <p:spPr>
          <a:xfrm>
            <a:off x="8327418" y="2379693"/>
            <a:ext cx="2364393" cy="923330"/>
          </a:xfrm>
          <a:prstGeom prst="rect">
            <a:avLst/>
          </a:prstGeom>
          <a:solidFill>
            <a:schemeClr val="tx1"/>
          </a:solidFill>
          <a:ln>
            <a:solidFill>
              <a:schemeClr val="bg1"/>
            </a:solidFill>
          </a:ln>
        </p:spPr>
        <p:txBody>
          <a:bodyPr wrap="square" rtlCol="0">
            <a:spAutoFit/>
          </a:bodyPr>
          <a:lstStyle/>
          <a:p>
            <a:pPr algn="ctr"/>
            <a:r>
              <a:rPr lang="en-GB" b="1" dirty="0">
                <a:solidFill>
                  <a:schemeClr val="bg1"/>
                </a:solidFill>
              </a:rPr>
              <a:t>Article 5</a:t>
            </a:r>
          </a:p>
          <a:p>
            <a:pPr algn="ctr"/>
            <a:r>
              <a:rPr lang="en-GB" dirty="0">
                <a:solidFill>
                  <a:schemeClr val="bg1"/>
                </a:solidFill>
              </a:rPr>
              <a:t>My family should give me good advice.</a:t>
            </a:r>
          </a:p>
        </p:txBody>
      </p:sp>
      <p:cxnSp>
        <p:nvCxnSpPr>
          <p:cNvPr id="19" name="Straight Connector 18">
            <a:extLst>
              <a:ext uri="{FF2B5EF4-FFF2-40B4-BE49-F238E27FC236}">
                <a16:creationId xmlns:a16="http://schemas.microsoft.com/office/drawing/2014/main" id="{F33F9D53-0CE3-4D28-9B92-602E7CCD931D}"/>
              </a:ext>
            </a:extLst>
          </p:cNvPr>
          <p:cNvCxnSpPr/>
          <p:nvPr/>
        </p:nvCxnSpPr>
        <p:spPr>
          <a:xfrm flipV="1">
            <a:off x="8327419" y="-2"/>
            <a:ext cx="0" cy="237969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id="{B9BC6CAC-DAE2-421F-80B1-3F5DB4E4D772}"/>
              </a:ext>
            </a:extLst>
          </p:cNvPr>
          <p:cNvPicPr>
            <a:picLocks noChangeAspect="1"/>
          </p:cNvPicPr>
          <p:nvPr/>
        </p:nvPicPr>
        <p:blipFill>
          <a:blip r:embed="rId7"/>
          <a:stretch>
            <a:fillRect/>
          </a:stretch>
        </p:blipFill>
        <p:spPr>
          <a:xfrm>
            <a:off x="2" y="3329357"/>
            <a:ext cx="2304748" cy="1854590"/>
          </a:xfrm>
          <a:prstGeom prst="rect">
            <a:avLst/>
          </a:prstGeom>
        </p:spPr>
      </p:pic>
      <p:sp>
        <p:nvSpPr>
          <p:cNvPr id="22" name="TextBox 21">
            <a:extLst>
              <a:ext uri="{FF2B5EF4-FFF2-40B4-BE49-F238E27FC236}">
                <a16:creationId xmlns:a16="http://schemas.microsoft.com/office/drawing/2014/main" id="{BF5A6312-7AED-4A08-9EE7-8049B5325B30}"/>
              </a:ext>
            </a:extLst>
          </p:cNvPr>
          <p:cNvSpPr txBox="1"/>
          <p:nvPr/>
        </p:nvSpPr>
        <p:spPr>
          <a:xfrm>
            <a:off x="0" y="5198079"/>
            <a:ext cx="2304746" cy="923330"/>
          </a:xfrm>
          <a:prstGeom prst="rect">
            <a:avLst/>
          </a:prstGeom>
          <a:solidFill>
            <a:schemeClr val="tx1"/>
          </a:solidFill>
          <a:ln>
            <a:solidFill>
              <a:schemeClr val="bg1"/>
            </a:solidFill>
          </a:ln>
        </p:spPr>
        <p:txBody>
          <a:bodyPr wrap="square" rtlCol="0">
            <a:spAutoFit/>
          </a:bodyPr>
          <a:lstStyle/>
          <a:p>
            <a:pPr algn="ctr"/>
            <a:r>
              <a:rPr lang="en-GB" b="1" dirty="0">
                <a:solidFill>
                  <a:schemeClr val="bg1"/>
                </a:solidFill>
              </a:rPr>
              <a:t>Article 6</a:t>
            </a:r>
          </a:p>
          <a:p>
            <a:pPr algn="ctr"/>
            <a:r>
              <a:rPr lang="en-GB" dirty="0">
                <a:solidFill>
                  <a:schemeClr val="bg1"/>
                </a:solidFill>
              </a:rPr>
              <a:t>I should be supported to live and grow.</a:t>
            </a:r>
          </a:p>
        </p:txBody>
      </p:sp>
      <p:cxnSp>
        <p:nvCxnSpPr>
          <p:cNvPr id="23" name="Straight Connector 22">
            <a:extLst>
              <a:ext uri="{FF2B5EF4-FFF2-40B4-BE49-F238E27FC236}">
                <a16:creationId xmlns:a16="http://schemas.microsoft.com/office/drawing/2014/main" id="{4BA94A0E-FCA8-4EBC-ACE7-1DBD0BF418A4}"/>
              </a:ext>
            </a:extLst>
          </p:cNvPr>
          <p:cNvCxnSpPr/>
          <p:nvPr/>
        </p:nvCxnSpPr>
        <p:spPr>
          <a:xfrm flipV="1">
            <a:off x="2339788" y="3316471"/>
            <a:ext cx="0" cy="237969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24" name="Picture 23">
            <a:extLst>
              <a:ext uri="{FF2B5EF4-FFF2-40B4-BE49-F238E27FC236}">
                <a16:creationId xmlns:a16="http://schemas.microsoft.com/office/drawing/2014/main" id="{828994DB-965B-4B88-90EF-8D739F968565}"/>
              </a:ext>
            </a:extLst>
          </p:cNvPr>
          <p:cNvPicPr>
            <a:picLocks noChangeAspect="1"/>
          </p:cNvPicPr>
          <p:nvPr/>
        </p:nvPicPr>
        <p:blipFill>
          <a:blip r:embed="rId8"/>
          <a:stretch>
            <a:fillRect/>
          </a:stretch>
        </p:blipFill>
        <p:spPr>
          <a:xfrm>
            <a:off x="2327947" y="3329761"/>
            <a:ext cx="2638560" cy="1854466"/>
          </a:xfrm>
          <a:prstGeom prst="rect">
            <a:avLst/>
          </a:prstGeom>
        </p:spPr>
      </p:pic>
      <p:sp>
        <p:nvSpPr>
          <p:cNvPr id="25" name="TextBox 24">
            <a:extLst>
              <a:ext uri="{FF2B5EF4-FFF2-40B4-BE49-F238E27FC236}">
                <a16:creationId xmlns:a16="http://schemas.microsoft.com/office/drawing/2014/main" id="{8979F240-0DA2-49AA-8B93-3DFA9E613843}"/>
              </a:ext>
            </a:extLst>
          </p:cNvPr>
          <p:cNvSpPr txBox="1"/>
          <p:nvPr/>
        </p:nvSpPr>
        <p:spPr>
          <a:xfrm>
            <a:off x="2330039" y="5197517"/>
            <a:ext cx="2638559" cy="923330"/>
          </a:xfrm>
          <a:prstGeom prst="rect">
            <a:avLst/>
          </a:prstGeom>
          <a:solidFill>
            <a:schemeClr val="tx1"/>
          </a:solidFill>
          <a:ln>
            <a:solidFill>
              <a:schemeClr val="bg1"/>
            </a:solidFill>
          </a:ln>
        </p:spPr>
        <p:txBody>
          <a:bodyPr wrap="square" rtlCol="0">
            <a:spAutoFit/>
          </a:bodyPr>
          <a:lstStyle/>
          <a:p>
            <a:pPr algn="ctr"/>
            <a:r>
              <a:rPr lang="en-GB" b="1" dirty="0">
                <a:solidFill>
                  <a:schemeClr val="bg1"/>
                </a:solidFill>
              </a:rPr>
              <a:t>Article 7 &amp; 8</a:t>
            </a:r>
          </a:p>
          <a:p>
            <a:pPr algn="ctr"/>
            <a:r>
              <a:rPr lang="en-GB" dirty="0">
                <a:solidFill>
                  <a:schemeClr val="bg1"/>
                </a:solidFill>
              </a:rPr>
              <a:t>Right to an identify: name, beliefs and culture.</a:t>
            </a:r>
          </a:p>
        </p:txBody>
      </p:sp>
      <p:cxnSp>
        <p:nvCxnSpPr>
          <p:cNvPr id="27" name="Straight Connector 26">
            <a:extLst>
              <a:ext uri="{FF2B5EF4-FFF2-40B4-BE49-F238E27FC236}">
                <a16:creationId xmlns:a16="http://schemas.microsoft.com/office/drawing/2014/main" id="{AB4EB2F7-A9A7-4C04-9958-0FB2DAE9A812}"/>
              </a:ext>
            </a:extLst>
          </p:cNvPr>
          <p:cNvCxnSpPr/>
          <p:nvPr/>
        </p:nvCxnSpPr>
        <p:spPr>
          <a:xfrm flipV="1">
            <a:off x="5056091" y="3315909"/>
            <a:ext cx="0" cy="237969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29" name="Picture 28">
            <a:extLst>
              <a:ext uri="{FF2B5EF4-FFF2-40B4-BE49-F238E27FC236}">
                <a16:creationId xmlns:a16="http://schemas.microsoft.com/office/drawing/2014/main" id="{1340E831-E04E-4D2F-AF4F-E47717C91EA2}"/>
              </a:ext>
            </a:extLst>
          </p:cNvPr>
          <p:cNvPicPr>
            <a:picLocks noChangeAspect="1"/>
          </p:cNvPicPr>
          <p:nvPr/>
        </p:nvPicPr>
        <p:blipFill>
          <a:blip r:embed="rId9"/>
          <a:stretch>
            <a:fillRect/>
          </a:stretch>
        </p:blipFill>
        <p:spPr>
          <a:xfrm>
            <a:off x="4976256" y="3330919"/>
            <a:ext cx="2036044" cy="1851618"/>
          </a:xfrm>
          <a:prstGeom prst="rect">
            <a:avLst/>
          </a:prstGeom>
        </p:spPr>
      </p:pic>
      <p:sp>
        <p:nvSpPr>
          <p:cNvPr id="30" name="TextBox 29">
            <a:extLst>
              <a:ext uri="{FF2B5EF4-FFF2-40B4-BE49-F238E27FC236}">
                <a16:creationId xmlns:a16="http://schemas.microsoft.com/office/drawing/2014/main" id="{28393695-09D2-41DD-952F-25FC8C64C69A}"/>
              </a:ext>
            </a:extLst>
          </p:cNvPr>
          <p:cNvSpPr txBox="1"/>
          <p:nvPr/>
        </p:nvSpPr>
        <p:spPr>
          <a:xfrm>
            <a:off x="4968598" y="5195548"/>
            <a:ext cx="2059242" cy="923330"/>
          </a:xfrm>
          <a:prstGeom prst="rect">
            <a:avLst/>
          </a:prstGeom>
          <a:solidFill>
            <a:schemeClr val="tx1"/>
          </a:solidFill>
          <a:ln>
            <a:solidFill>
              <a:schemeClr val="bg1"/>
            </a:solidFill>
          </a:ln>
        </p:spPr>
        <p:txBody>
          <a:bodyPr wrap="square" rtlCol="0">
            <a:spAutoFit/>
          </a:bodyPr>
          <a:lstStyle/>
          <a:p>
            <a:pPr algn="ctr"/>
            <a:r>
              <a:rPr lang="en-GB" b="1" dirty="0">
                <a:solidFill>
                  <a:schemeClr val="bg1"/>
                </a:solidFill>
              </a:rPr>
              <a:t>Article 9</a:t>
            </a:r>
          </a:p>
          <a:p>
            <a:pPr algn="ctr"/>
            <a:r>
              <a:rPr lang="en-GB" dirty="0">
                <a:solidFill>
                  <a:schemeClr val="bg1"/>
                </a:solidFill>
              </a:rPr>
              <a:t>Live with a family that cares for me</a:t>
            </a:r>
          </a:p>
        </p:txBody>
      </p:sp>
      <p:pic>
        <p:nvPicPr>
          <p:cNvPr id="31" name="Picture 30">
            <a:extLst>
              <a:ext uri="{FF2B5EF4-FFF2-40B4-BE49-F238E27FC236}">
                <a16:creationId xmlns:a16="http://schemas.microsoft.com/office/drawing/2014/main" id="{5F222B19-F32E-4BAD-9776-CDD1761D00E7}"/>
              </a:ext>
            </a:extLst>
          </p:cNvPr>
          <p:cNvPicPr>
            <a:picLocks noChangeAspect="1"/>
          </p:cNvPicPr>
          <p:nvPr/>
        </p:nvPicPr>
        <p:blipFill>
          <a:blip r:embed="rId10"/>
          <a:stretch>
            <a:fillRect/>
          </a:stretch>
        </p:blipFill>
        <p:spPr>
          <a:xfrm>
            <a:off x="7012300" y="3330920"/>
            <a:ext cx="2036044" cy="1853028"/>
          </a:xfrm>
          <a:prstGeom prst="rect">
            <a:avLst/>
          </a:prstGeom>
        </p:spPr>
      </p:pic>
      <p:sp>
        <p:nvSpPr>
          <p:cNvPr id="32" name="TextBox 31">
            <a:extLst>
              <a:ext uri="{FF2B5EF4-FFF2-40B4-BE49-F238E27FC236}">
                <a16:creationId xmlns:a16="http://schemas.microsoft.com/office/drawing/2014/main" id="{C584F860-B912-4FA8-9B38-A524667B4A56}"/>
              </a:ext>
            </a:extLst>
          </p:cNvPr>
          <p:cNvSpPr txBox="1"/>
          <p:nvPr/>
        </p:nvSpPr>
        <p:spPr>
          <a:xfrm>
            <a:off x="7012300" y="5195548"/>
            <a:ext cx="2059240" cy="923330"/>
          </a:xfrm>
          <a:prstGeom prst="rect">
            <a:avLst/>
          </a:prstGeom>
          <a:solidFill>
            <a:schemeClr val="tx1"/>
          </a:solidFill>
          <a:ln>
            <a:solidFill>
              <a:schemeClr val="bg1"/>
            </a:solidFill>
          </a:ln>
        </p:spPr>
        <p:txBody>
          <a:bodyPr wrap="square" rtlCol="0">
            <a:spAutoFit/>
          </a:bodyPr>
          <a:lstStyle/>
          <a:p>
            <a:pPr algn="ctr"/>
            <a:r>
              <a:rPr lang="en-GB" b="1" dirty="0">
                <a:solidFill>
                  <a:schemeClr val="bg1"/>
                </a:solidFill>
              </a:rPr>
              <a:t>Article 10</a:t>
            </a:r>
          </a:p>
          <a:p>
            <a:pPr algn="ctr"/>
            <a:r>
              <a:rPr lang="en-GB" dirty="0">
                <a:solidFill>
                  <a:schemeClr val="bg1"/>
                </a:solidFill>
              </a:rPr>
              <a:t>See my family if they live elsewhere.</a:t>
            </a:r>
          </a:p>
        </p:txBody>
      </p:sp>
      <p:pic>
        <p:nvPicPr>
          <p:cNvPr id="33" name="Picture 32">
            <a:extLst>
              <a:ext uri="{FF2B5EF4-FFF2-40B4-BE49-F238E27FC236}">
                <a16:creationId xmlns:a16="http://schemas.microsoft.com/office/drawing/2014/main" id="{8032A5F1-A039-4A8A-B375-017421030DAB}"/>
              </a:ext>
            </a:extLst>
          </p:cNvPr>
          <p:cNvPicPr>
            <a:picLocks noChangeAspect="1"/>
          </p:cNvPicPr>
          <p:nvPr/>
        </p:nvPicPr>
        <p:blipFill>
          <a:blip r:embed="rId11"/>
          <a:stretch>
            <a:fillRect/>
          </a:stretch>
        </p:blipFill>
        <p:spPr>
          <a:xfrm>
            <a:off x="9048344" y="3330920"/>
            <a:ext cx="1643464" cy="1853307"/>
          </a:xfrm>
          <a:prstGeom prst="rect">
            <a:avLst/>
          </a:prstGeom>
        </p:spPr>
      </p:pic>
      <p:sp>
        <p:nvSpPr>
          <p:cNvPr id="34" name="TextBox 33">
            <a:extLst>
              <a:ext uri="{FF2B5EF4-FFF2-40B4-BE49-F238E27FC236}">
                <a16:creationId xmlns:a16="http://schemas.microsoft.com/office/drawing/2014/main" id="{B6961ECC-370C-4236-83D5-433B62FB3C9A}"/>
              </a:ext>
            </a:extLst>
          </p:cNvPr>
          <p:cNvSpPr txBox="1"/>
          <p:nvPr/>
        </p:nvSpPr>
        <p:spPr>
          <a:xfrm>
            <a:off x="9063884" y="5184227"/>
            <a:ext cx="1627920" cy="923330"/>
          </a:xfrm>
          <a:prstGeom prst="rect">
            <a:avLst/>
          </a:prstGeom>
          <a:solidFill>
            <a:schemeClr val="tx1"/>
          </a:solidFill>
          <a:ln>
            <a:solidFill>
              <a:schemeClr val="bg1"/>
            </a:solidFill>
          </a:ln>
        </p:spPr>
        <p:txBody>
          <a:bodyPr wrap="square" rtlCol="0">
            <a:spAutoFit/>
          </a:bodyPr>
          <a:lstStyle/>
          <a:p>
            <a:pPr algn="ctr"/>
            <a:r>
              <a:rPr lang="en-GB" b="1" dirty="0">
                <a:solidFill>
                  <a:schemeClr val="bg1"/>
                </a:solidFill>
              </a:rPr>
              <a:t>Article 11</a:t>
            </a:r>
          </a:p>
          <a:p>
            <a:pPr algn="ctr"/>
            <a:r>
              <a:rPr lang="en-GB" dirty="0">
                <a:solidFill>
                  <a:schemeClr val="bg1"/>
                </a:solidFill>
              </a:rPr>
              <a:t>Not be taken away illegally.</a:t>
            </a:r>
          </a:p>
        </p:txBody>
      </p:sp>
      <p:sp>
        <p:nvSpPr>
          <p:cNvPr id="35" name="Title 1">
            <a:extLst>
              <a:ext uri="{FF2B5EF4-FFF2-40B4-BE49-F238E27FC236}">
                <a16:creationId xmlns:a16="http://schemas.microsoft.com/office/drawing/2014/main" id="{7E6F7606-79B6-477A-9FBF-5D3B3A38442A}"/>
              </a:ext>
            </a:extLst>
          </p:cNvPr>
          <p:cNvSpPr txBox="1">
            <a:spLocks/>
          </p:cNvSpPr>
          <p:nvPr/>
        </p:nvSpPr>
        <p:spPr>
          <a:xfrm>
            <a:off x="693203" y="5850996"/>
            <a:ext cx="10060026" cy="1917308"/>
          </a:xfrm>
          <a:prstGeom prst="rect">
            <a:avLst/>
          </a:prstGeom>
        </p:spPr>
        <p:txBody>
          <a:bodyPr vert="horz" lIns="91440" tIns="45720" rIns="91440" bIns="45720" rtlCol="0" anchor="ctr">
            <a:normAutofit/>
          </a:bodyPr>
          <a:lstStyle>
            <a:lvl1pPr algn="l" defTabSz="1007943" rtl="0" eaLnBrk="1" latinLnBrk="0" hangingPunct="1">
              <a:lnSpc>
                <a:spcPct val="85000"/>
              </a:lnSpc>
              <a:spcBef>
                <a:spcPct val="0"/>
              </a:spcBef>
              <a:buNone/>
              <a:defRPr sz="4409" kern="1200" cap="all" baseline="0">
                <a:solidFill>
                  <a:schemeClr val="bg2"/>
                </a:solidFill>
                <a:latin typeface="+mj-lt"/>
                <a:ea typeface="+mj-ea"/>
                <a:cs typeface="+mj-cs"/>
              </a:defRPr>
            </a:lvl1pPr>
          </a:lstStyle>
          <a:p>
            <a:r>
              <a:rPr lang="en-GB" dirty="0">
                <a:solidFill>
                  <a:schemeClr val="tx1"/>
                </a:solidFill>
              </a:rPr>
              <a:t>Curiosity and Children’s Rights</a:t>
            </a:r>
          </a:p>
        </p:txBody>
      </p:sp>
    </p:spTree>
    <p:extLst>
      <p:ext uri="{BB962C8B-B14F-4D97-AF65-F5344CB8AC3E}">
        <p14:creationId xmlns:p14="http://schemas.microsoft.com/office/powerpoint/2010/main" val="33926428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FD1E432-18E4-4689-8941-B09D7276C76A}"/>
              </a:ext>
            </a:extLst>
          </p:cNvPr>
          <p:cNvSpPr txBox="1"/>
          <p:nvPr/>
        </p:nvSpPr>
        <p:spPr>
          <a:xfrm>
            <a:off x="0" y="2339788"/>
            <a:ext cx="2635624" cy="699247"/>
          </a:xfrm>
          <a:prstGeom prst="rect">
            <a:avLst/>
          </a:prstGeom>
          <a:noFill/>
        </p:spPr>
        <p:txBody>
          <a:bodyPr wrap="square" rtlCol="0">
            <a:spAutoFit/>
          </a:bodyPr>
          <a:lstStyle/>
          <a:p>
            <a:endParaRPr lang="en-GB" dirty="0"/>
          </a:p>
        </p:txBody>
      </p:sp>
      <p:sp>
        <p:nvSpPr>
          <p:cNvPr id="7" name="TextBox 6">
            <a:extLst>
              <a:ext uri="{FF2B5EF4-FFF2-40B4-BE49-F238E27FC236}">
                <a16:creationId xmlns:a16="http://schemas.microsoft.com/office/drawing/2014/main" id="{977DD223-5E6D-44A6-ADC1-C446BEF53090}"/>
              </a:ext>
            </a:extLst>
          </p:cNvPr>
          <p:cNvSpPr txBox="1"/>
          <p:nvPr/>
        </p:nvSpPr>
        <p:spPr>
          <a:xfrm>
            <a:off x="1" y="2379693"/>
            <a:ext cx="2522464" cy="923330"/>
          </a:xfrm>
          <a:prstGeom prst="rect">
            <a:avLst/>
          </a:prstGeom>
          <a:solidFill>
            <a:schemeClr val="tx1"/>
          </a:solidFill>
          <a:ln>
            <a:solidFill>
              <a:schemeClr val="bg1"/>
            </a:solidFill>
          </a:ln>
        </p:spPr>
        <p:txBody>
          <a:bodyPr wrap="square" rtlCol="0">
            <a:spAutoFit/>
          </a:bodyPr>
          <a:lstStyle/>
          <a:p>
            <a:pPr algn="ctr"/>
            <a:r>
              <a:rPr lang="en-GB" b="1" dirty="0">
                <a:solidFill>
                  <a:schemeClr val="bg1"/>
                </a:solidFill>
              </a:rPr>
              <a:t>Article 12</a:t>
            </a:r>
          </a:p>
          <a:p>
            <a:pPr algn="ctr"/>
            <a:r>
              <a:rPr lang="en-GB" dirty="0">
                <a:solidFill>
                  <a:schemeClr val="bg1"/>
                </a:solidFill>
              </a:rPr>
              <a:t>I should be listened to and taken seriously.</a:t>
            </a:r>
          </a:p>
        </p:txBody>
      </p:sp>
      <p:sp>
        <p:nvSpPr>
          <p:cNvPr id="9" name="TextBox 8">
            <a:extLst>
              <a:ext uri="{FF2B5EF4-FFF2-40B4-BE49-F238E27FC236}">
                <a16:creationId xmlns:a16="http://schemas.microsoft.com/office/drawing/2014/main" id="{F8321995-560A-4655-B98A-FF6B754744A4}"/>
              </a:ext>
            </a:extLst>
          </p:cNvPr>
          <p:cNvSpPr txBox="1"/>
          <p:nvPr/>
        </p:nvSpPr>
        <p:spPr>
          <a:xfrm>
            <a:off x="2545661" y="2393141"/>
            <a:ext cx="1958498" cy="923330"/>
          </a:xfrm>
          <a:prstGeom prst="rect">
            <a:avLst/>
          </a:prstGeom>
          <a:solidFill>
            <a:schemeClr val="tx1"/>
          </a:solidFill>
          <a:ln>
            <a:solidFill>
              <a:schemeClr val="bg1"/>
            </a:solidFill>
          </a:ln>
        </p:spPr>
        <p:txBody>
          <a:bodyPr wrap="square" rtlCol="0">
            <a:spAutoFit/>
          </a:bodyPr>
          <a:lstStyle/>
          <a:p>
            <a:pPr algn="ctr"/>
            <a:r>
              <a:rPr lang="en-GB" b="1" dirty="0">
                <a:solidFill>
                  <a:schemeClr val="bg1"/>
                </a:solidFill>
              </a:rPr>
              <a:t>Article 13</a:t>
            </a:r>
          </a:p>
          <a:p>
            <a:pPr algn="ctr"/>
            <a:r>
              <a:rPr lang="en-GB" dirty="0">
                <a:solidFill>
                  <a:schemeClr val="bg1"/>
                </a:solidFill>
              </a:rPr>
              <a:t>Be able to share information. </a:t>
            </a:r>
          </a:p>
        </p:txBody>
      </p:sp>
      <p:cxnSp>
        <p:nvCxnSpPr>
          <p:cNvPr id="11" name="Straight Connector 10">
            <a:extLst>
              <a:ext uri="{FF2B5EF4-FFF2-40B4-BE49-F238E27FC236}">
                <a16:creationId xmlns:a16="http://schemas.microsoft.com/office/drawing/2014/main" id="{CB62ED97-96B8-48C4-96C0-F71AB8625235}"/>
              </a:ext>
            </a:extLst>
          </p:cNvPr>
          <p:cNvCxnSpPr>
            <a:cxnSpLocks/>
          </p:cNvCxnSpPr>
          <p:nvPr/>
        </p:nvCxnSpPr>
        <p:spPr>
          <a:xfrm flipV="1">
            <a:off x="4197332" y="-2"/>
            <a:ext cx="0" cy="240571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47AD5BF-BA1F-483F-A748-1EAEB88F6BDF}"/>
              </a:ext>
            </a:extLst>
          </p:cNvPr>
          <p:cNvCxnSpPr/>
          <p:nvPr/>
        </p:nvCxnSpPr>
        <p:spPr>
          <a:xfrm flipV="1">
            <a:off x="6256577" y="0"/>
            <a:ext cx="0" cy="237969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E2E097FF-2F2E-4F96-AD48-6D7506778296}"/>
              </a:ext>
            </a:extLst>
          </p:cNvPr>
          <p:cNvSpPr txBox="1"/>
          <p:nvPr/>
        </p:nvSpPr>
        <p:spPr>
          <a:xfrm>
            <a:off x="4516226" y="2379693"/>
            <a:ext cx="1958497" cy="923330"/>
          </a:xfrm>
          <a:prstGeom prst="rect">
            <a:avLst/>
          </a:prstGeom>
          <a:solidFill>
            <a:schemeClr val="tx1"/>
          </a:solidFill>
          <a:ln>
            <a:solidFill>
              <a:schemeClr val="bg1"/>
            </a:solidFill>
          </a:ln>
        </p:spPr>
        <p:txBody>
          <a:bodyPr wrap="square" rtlCol="0">
            <a:spAutoFit/>
          </a:bodyPr>
          <a:lstStyle/>
          <a:p>
            <a:pPr algn="ctr"/>
            <a:r>
              <a:rPr lang="en-GB" b="1" dirty="0">
                <a:solidFill>
                  <a:schemeClr val="bg1"/>
                </a:solidFill>
              </a:rPr>
              <a:t>Article 14</a:t>
            </a:r>
          </a:p>
          <a:p>
            <a:pPr algn="ctr"/>
            <a:r>
              <a:rPr lang="en-GB" dirty="0">
                <a:solidFill>
                  <a:schemeClr val="bg1"/>
                </a:solidFill>
              </a:rPr>
              <a:t>I can choose my own religion.</a:t>
            </a:r>
          </a:p>
        </p:txBody>
      </p:sp>
      <p:sp>
        <p:nvSpPr>
          <p:cNvPr id="18" name="TextBox 17">
            <a:extLst>
              <a:ext uri="{FF2B5EF4-FFF2-40B4-BE49-F238E27FC236}">
                <a16:creationId xmlns:a16="http://schemas.microsoft.com/office/drawing/2014/main" id="{1CF050DF-802A-492F-9BFA-537B2BF77771}"/>
              </a:ext>
            </a:extLst>
          </p:cNvPr>
          <p:cNvSpPr txBox="1"/>
          <p:nvPr/>
        </p:nvSpPr>
        <p:spPr>
          <a:xfrm>
            <a:off x="6474707" y="2365560"/>
            <a:ext cx="2059244" cy="923330"/>
          </a:xfrm>
          <a:prstGeom prst="rect">
            <a:avLst/>
          </a:prstGeom>
          <a:solidFill>
            <a:schemeClr val="tx1"/>
          </a:solidFill>
          <a:ln>
            <a:solidFill>
              <a:schemeClr val="bg1"/>
            </a:solidFill>
          </a:ln>
        </p:spPr>
        <p:txBody>
          <a:bodyPr wrap="square" rtlCol="0">
            <a:spAutoFit/>
          </a:bodyPr>
          <a:lstStyle/>
          <a:p>
            <a:pPr algn="ctr"/>
            <a:r>
              <a:rPr lang="en-GB" b="1" dirty="0">
                <a:solidFill>
                  <a:schemeClr val="bg1"/>
                </a:solidFill>
              </a:rPr>
              <a:t>Article 15</a:t>
            </a:r>
          </a:p>
          <a:p>
            <a:pPr algn="ctr"/>
            <a:r>
              <a:rPr lang="en-GB" dirty="0">
                <a:solidFill>
                  <a:schemeClr val="bg1"/>
                </a:solidFill>
              </a:rPr>
              <a:t>I can join groups and be with friends.</a:t>
            </a:r>
          </a:p>
        </p:txBody>
      </p:sp>
      <p:cxnSp>
        <p:nvCxnSpPr>
          <p:cNvPr id="19" name="Straight Connector 18">
            <a:extLst>
              <a:ext uri="{FF2B5EF4-FFF2-40B4-BE49-F238E27FC236}">
                <a16:creationId xmlns:a16="http://schemas.microsoft.com/office/drawing/2014/main" id="{F33F9D53-0CE3-4D28-9B92-602E7CCD931D}"/>
              </a:ext>
            </a:extLst>
          </p:cNvPr>
          <p:cNvCxnSpPr/>
          <p:nvPr/>
        </p:nvCxnSpPr>
        <p:spPr>
          <a:xfrm flipV="1">
            <a:off x="8327419" y="-2"/>
            <a:ext cx="0" cy="237969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BF5A6312-7AED-4A08-9EE7-8049B5325B30}"/>
              </a:ext>
            </a:extLst>
          </p:cNvPr>
          <p:cNvSpPr txBox="1"/>
          <p:nvPr/>
        </p:nvSpPr>
        <p:spPr>
          <a:xfrm>
            <a:off x="0" y="5125343"/>
            <a:ext cx="1978665" cy="923330"/>
          </a:xfrm>
          <a:prstGeom prst="rect">
            <a:avLst/>
          </a:prstGeom>
          <a:solidFill>
            <a:schemeClr val="tx1"/>
          </a:solidFill>
          <a:ln>
            <a:solidFill>
              <a:schemeClr val="bg1"/>
            </a:solidFill>
          </a:ln>
        </p:spPr>
        <p:txBody>
          <a:bodyPr wrap="square" rtlCol="0">
            <a:spAutoFit/>
          </a:bodyPr>
          <a:lstStyle/>
          <a:p>
            <a:pPr algn="ctr"/>
            <a:r>
              <a:rPr lang="en-GB" b="1" dirty="0">
                <a:solidFill>
                  <a:schemeClr val="bg1"/>
                </a:solidFill>
              </a:rPr>
              <a:t>Article 17</a:t>
            </a:r>
          </a:p>
          <a:p>
            <a:pPr algn="ctr"/>
            <a:r>
              <a:rPr lang="en-GB" dirty="0">
                <a:solidFill>
                  <a:schemeClr val="bg1"/>
                </a:solidFill>
              </a:rPr>
              <a:t>I have the right to information.</a:t>
            </a:r>
          </a:p>
        </p:txBody>
      </p:sp>
      <p:cxnSp>
        <p:nvCxnSpPr>
          <p:cNvPr id="23" name="Straight Connector 22">
            <a:extLst>
              <a:ext uri="{FF2B5EF4-FFF2-40B4-BE49-F238E27FC236}">
                <a16:creationId xmlns:a16="http://schemas.microsoft.com/office/drawing/2014/main" id="{4BA94A0E-FCA8-4EBC-ACE7-1DBD0BF418A4}"/>
              </a:ext>
            </a:extLst>
          </p:cNvPr>
          <p:cNvCxnSpPr/>
          <p:nvPr/>
        </p:nvCxnSpPr>
        <p:spPr>
          <a:xfrm flipV="1">
            <a:off x="1978665" y="3303023"/>
            <a:ext cx="0" cy="237969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8979F240-0DA2-49AA-8B93-3DFA9E613843}"/>
              </a:ext>
            </a:extLst>
          </p:cNvPr>
          <p:cNvSpPr txBox="1"/>
          <p:nvPr/>
        </p:nvSpPr>
        <p:spPr>
          <a:xfrm>
            <a:off x="1978665" y="5130701"/>
            <a:ext cx="2522465" cy="923330"/>
          </a:xfrm>
          <a:prstGeom prst="rect">
            <a:avLst/>
          </a:prstGeom>
          <a:solidFill>
            <a:schemeClr val="tx1"/>
          </a:solidFill>
          <a:ln>
            <a:solidFill>
              <a:schemeClr val="bg1"/>
            </a:solidFill>
          </a:ln>
        </p:spPr>
        <p:txBody>
          <a:bodyPr wrap="square" rtlCol="0">
            <a:spAutoFit/>
          </a:bodyPr>
          <a:lstStyle/>
          <a:p>
            <a:pPr algn="ctr"/>
            <a:r>
              <a:rPr lang="en-GB" b="1" dirty="0">
                <a:solidFill>
                  <a:schemeClr val="bg1"/>
                </a:solidFill>
              </a:rPr>
              <a:t>Article 18</a:t>
            </a:r>
          </a:p>
          <a:p>
            <a:pPr algn="ctr"/>
            <a:r>
              <a:rPr lang="en-GB" dirty="0">
                <a:solidFill>
                  <a:schemeClr val="bg1"/>
                </a:solidFill>
              </a:rPr>
              <a:t>Right to be brought up by both parents – if safe.</a:t>
            </a:r>
          </a:p>
        </p:txBody>
      </p:sp>
      <p:cxnSp>
        <p:nvCxnSpPr>
          <p:cNvPr id="27" name="Straight Connector 26">
            <a:extLst>
              <a:ext uri="{FF2B5EF4-FFF2-40B4-BE49-F238E27FC236}">
                <a16:creationId xmlns:a16="http://schemas.microsoft.com/office/drawing/2014/main" id="{AB4EB2F7-A9A7-4C04-9958-0FB2DAE9A812}"/>
              </a:ext>
            </a:extLst>
          </p:cNvPr>
          <p:cNvCxnSpPr/>
          <p:nvPr/>
        </p:nvCxnSpPr>
        <p:spPr>
          <a:xfrm flipV="1">
            <a:off x="4516226" y="3288890"/>
            <a:ext cx="0" cy="237969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28393695-09D2-41DD-952F-25FC8C64C69A}"/>
              </a:ext>
            </a:extLst>
          </p:cNvPr>
          <p:cNvSpPr txBox="1"/>
          <p:nvPr/>
        </p:nvSpPr>
        <p:spPr>
          <a:xfrm>
            <a:off x="4521248" y="5136511"/>
            <a:ext cx="1953457" cy="923330"/>
          </a:xfrm>
          <a:prstGeom prst="rect">
            <a:avLst/>
          </a:prstGeom>
          <a:solidFill>
            <a:schemeClr val="tx1"/>
          </a:solidFill>
          <a:ln>
            <a:solidFill>
              <a:schemeClr val="bg1"/>
            </a:solidFill>
          </a:ln>
        </p:spPr>
        <p:txBody>
          <a:bodyPr wrap="square" rtlCol="0">
            <a:spAutoFit/>
          </a:bodyPr>
          <a:lstStyle/>
          <a:p>
            <a:pPr algn="ctr"/>
            <a:r>
              <a:rPr lang="en-GB" b="1" dirty="0">
                <a:solidFill>
                  <a:schemeClr val="bg1"/>
                </a:solidFill>
              </a:rPr>
              <a:t>Article 19</a:t>
            </a:r>
          </a:p>
          <a:p>
            <a:pPr algn="ctr"/>
            <a:r>
              <a:rPr lang="en-GB" dirty="0">
                <a:solidFill>
                  <a:schemeClr val="bg1"/>
                </a:solidFill>
              </a:rPr>
              <a:t>I should not be  hurt and kept safe.</a:t>
            </a:r>
          </a:p>
        </p:txBody>
      </p:sp>
      <p:sp>
        <p:nvSpPr>
          <p:cNvPr id="32" name="TextBox 31">
            <a:extLst>
              <a:ext uri="{FF2B5EF4-FFF2-40B4-BE49-F238E27FC236}">
                <a16:creationId xmlns:a16="http://schemas.microsoft.com/office/drawing/2014/main" id="{C584F860-B912-4FA8-9B38-A524667B4A56}"/>
              </a:ext>
            </a:extLst>
          </p:cNvPr>
          <p:cNvSpPr txBox="1"/>
          <p:nvPr/>
        </p:nvSpPr>
        <p:spPr>
          <a:xfrm>
            <a:off x="6486773" y="5136511"/>
            <a:ext cx="2388286" cy="923330"/>
          </a:xfrm>
          <a:prstGeom prst="rect">
            <a:avLst/>
          </a:prstGeom>
          <a:solidFill>
            <a:schemeClr val="tx1"/>
          </a:solidFill>
          <a:ln>
            <a:solidFill>
              <a:schemeClr val="bg1"/>
            </a:solidFill>
          </a:ln>
        </p:spPr>
        <p:txBody>
          <a:bodyPr wrap="square" rtlCol="0">
            <a:spAutoFit/>
          </a:bodyPr>
          <a:lstStyle/>
          <a:p>
            <a:pPr algn="ctr"/>
            <a:r>
              <a:rPr lang="en-GB" b="1" dirty="0">
                <a:solidFill>
                  <a:schemeClr val="bg1"/>
                </a:solidFill>
              </a:rPr>
              <a:t>Article 20</a:t>
            </a:r>
          </a:p>
          <a:p>
            <a:pPr algn="ctr"/>
            <a:r>
              <a:rPr lang="en-GB" dirty="0">
                <a:solidFill>
                  <a:schemeClr val="bg1"/>
                </a:solidFill>
              </a:rPr>
              <a:t>Be protected if I cannot live with my family.</a:t>
            </a:r>
          </a:p>
        </p:txBody>
      </p:sp>
      <p:sp>
        <p:nvSpPr>
          <p:cNvPr id="34" name="TextBox 33">
            <a:extLst>
              <a:ext uri="{FF2B5EF4-FFF2-40B4-BE49-F238E27FC236}">
                <a16:creationId xmlns:a16="http://schemas.microsoft.com/office/drawing/2014/main" id="{B6961ECC-370C-4236-83D5-433B62FB3C9A}"/>
              </a:ext>
            </a:extLst>
          </p:cNvPr>
          <p:cNvSpPr txBox="1"/>
          <p:nvPr/>
        </p:nvSpPr>
        <p:spPr>
          <a:xfrm>
            <a:off x="8887126" y="5145968"/>
            <a:ext cx="1804677" cy="923330"/>
          </a:xfrm>
          <a:prstGeom prst="rect">
            <a:avLst/>
          </a:prstGeom>
          <a:solidFill>
            <a:schemeClr val="tx1"/>
          </a:solidFill>
          <a:ln>
            <a:solidFill>
              <a:schemeClr val="bg1"/>
            </a:solidFill>
          </a:ln>
        </p:spPr>
        <p:txBody>
          <a:bodyPr wrap="square" rtlCol="0">
            <a:spAutoFit/>
          </a:bodyPr>
          <a:lstStyle/>
          <a:p>
            <a:pPr algn="ctr"/>
            <a:r>
              <a:rPr lang="en-GB" b="1" dirty="0">
                <a:solidFill>
                  <a:schemeClr val="bg1"/>
                </a:solidFill>
              </a:rPr>
              <a:t>Article 21</a:t>
            </a:r>
          </a:p>
          <a:p>
            <a:pPr algn="ctr"/>
            <a:r>
              <a:rPr lang="en-GB" dirty="0">
                <a:solidFill>
                  <a:schemeClr val="bg1"/>
                </a:solidFill>
              </a:rPr>
              <a:t>Right to best care if adopted.</a:t>
            </a:r>
          </a:p>
        </p:txBody>
      </p:sp>
      <p:sp>
        <p:nvSpPr>
          <p:cNvPr id="35" name="Title 1">
            <a:extLst>
              <a:ext uri="{FF2B5EF4-FFF2-40B4-BE49-F238E27FC236}">
                <a16:creationId xmlns:a16="http://schemas.microsoft.com/office/drawing/2014/main" id="{7E6F7606-79B6-477A-9FBF-5D3B3A38442A}"/>
              </a:ext>
            </a:extLst>
          </p:cNvPr>
          <p:cNvSpPr txBox="1">
            <a:spLocks/>
          </p:cNvSpPr>
          <p:nvPr/>
        </p:nvSpPr>
        <p:spPr>
          <a:xfrm>
            <a:off x="693203" y="5850996"/>
            <a:ext cx="10060026" cy="1917308"/>
          </a:xfrm>
          <a:prstGeom prst="rect">
            <a:avLst/>
          </a:prstGeom>
        </p:spPr>
        <p:txBody>
          <a:bodyPr vert="horz" lIns="91440" tIns="45720" rIns="91440" bIns="45720" rtlCol="0" anchor="ctr">
            <a:normAutofit/>
          </a:bodyPr>
          <a:lstStyle>
            <a:lvl1pPr algn="l" defTabSz="1007943" rtl="0" eaLnBrk="1" latinLnBrk="0" hangingPunct="1">
              <a:lnSpc>
                <a:spcPct val="85000"/>
              </a:lnSpc>
              <a:spcBef>
                <a:spcPct val="0"/>
              </a:spcBef>
              <a:buNone/>
              <a:defRPr sz="4409" kern="1200" cap="all" baseline="0">
                <a:solidFill>
                  <a:schemeClr val="bg2"/>
                </a:solidFill>
                <a:latin typeface="+mj-lt"/>
                <a:ea typeface="+mj-ea"/>
                <a:cs typeface="+mj-cs"/>
              </a:defRPr>
            </a:lvl1pPr>
          </a:lstStyle>
          <a:p>
            <a:r>
              <a:rPr lang="en-GB" dirty="0">
                <a:solidFill>
                  <a:schemeClr val="tx1"/>
                </a:solidFill>
              </a:rPr>
              <a:t>Curiosity and Children’s Rights</a:t>
            </a:r>
          </a:p>
        </p:txBody>
      </p:sp>
      <p:pic>
        <p:nvPicPr>
          <p:cNvPr id="2" name="Picture 1">
            <a:extLst>
              <a:ext uri="{FF2B5EF4-FFF2-40B4-BE49-F238E27FC236}">
                <a16:creationId xmlns:a16="http://schemas.microsoft.com/office/drawing/2014/main" id="{F902E140-08E6-4D05-9031-2C7CAD937D9C}"/>
              </a:ext>
            </a:extLst>
          </p:cNvPr>
          <p:cNvPicPr>
            <a:picLocks noChangeAspect="1"/>
          </p:cNvPicPr>
          <p:nvPr/>
        </p:nvPicPr>
        <p:blipFill>
          <a:blip r:embed="rId2"/>
          <a:stretch>
            <a:fillRect/>
          </a:stretch>
        </p:blipFill>
        <p:spPr>
          <a:xfrm>
            <a:off x="2" y="-3"/>
            <a:ext cx="2522463" cy="2365563"/>
          </a:xfrm>
          <a:prstGeom prst="rect">
            <a:avLst/>
          </a:prstGeom>
        </p:spPr>
      </p:pic>
      <p:pic>
        <p:nvPicPr>
          <p:cNvPr id="3" name="Picture 2">
            <a:extLst>
              <a:ext uri="{FF2B5EF4-FFF2-40B4-BE49-F238E27FC236}">
                <a16:creationId xmlns:a16="http://schemas.microsoft.com/office/drawing/2014/main" id="{DEDBBAB9-0850-4973-91C5-E72CE76C4D97}"/>
              </a:ext>
            </a:extLst>
          </p:cNvPr>
          <p:cNvPicPr>
            <a:picLocks noChangeAspect="1"/>
          </p:cNvPicPr>
          <p:nvPr/>
        </p:nvPicPr>
        <p:blipFill>
          <a:blip r:embed="rId3"/>
          <a:stretch>
            <a:fillRect/>
          </a:stretch>
        </p:blipFill>
        <p:spPr>
          <a:xfrm>
            <a:off x="2545663" y="-3"/>
            <a:ext cx="1958496" cy="2379695"/>
          </a:xfrm>
          <a:prstGeom prst="rect">
            <a:avLst/>
          </a:prstGeom>
        </p:spPr>
      </p:pic>
      <p:pic>
        <p:nvPicPr>
          <p:cNvPr id="10" name="Picture 9">
            <a:extLst>
              <a:ext uri="{FF2B5EF4-FFF2-40B4-BE49-F238E27FC236}">
                <a16:creationId xmlns:a16="http://schemas.microsoft.com/office/drawing/2014/main" id="{05EC2970-C792-4017-973D-3E7D7C1A6BCB}"/>
              </a:ext>
            </a:extLst>
          </p:cNvPr>
          <p:cNvPicPr>
            <a:picLocks noChangeAspect="1"/>
          </p:cNvPicPr>
          <p:nvPr/>
        </p:nvPicPr>
        <p:blipFill>
          <a:blip r:embed="rId4"/>
          <a:stretch>
            <a:fillRect/>
          </a:stretch>
        </p:blipFill>
        <p:spPr>
          <a:xfrm>
            <a:off x="4516226" y="-1969"/>
            <a:ext cx="1958480" cy="2367529"/>
          </a:xfrm>
          <a:prstGeom prst="rect">
            <a:avLst/>
          </a:prstGeom>
        </p:spPr>
      </p:pic>
      <p:pic>
        <p:nvPicPr>
          <p:cNvPr id="14" name="Picture 13">
            <a:extLst>
              <a:ext uri="{FF2B5EF4-FFF2-40B4-BE49-F238E27FC236}">
                <a16:creationId xmlns:a16="http://schemas.microsoft.com/office/drawing/2014/main" id="{CF7402A7-9B4C-4CFA-AC2A-779B1992D36F}"/>
              </a:ext>
            </a:extLst>
          </p:cNvPr>
          <p:cNvPicPr>
            <a:picLocks noChangeAspect="1"/>
          </p:cNvPicPr>
          <p:nvPr/>
        </p:nvPicPr>
        <p:blipFill>
          <a:blip r:embed="rId5"/>
          <a:stretch>
            <a:fillRect/>
          </a:stretch>
        </p:blipFill>
        <p:spPr>
          <a:xfrm>
            <a:off x="6486773" y="1"/>
            <a:ext cx="2036045" cy="2365559"/>
          </a:xfrm>
          <a:prstGeom prst="rect">
            <a:avLst/>
          </a:prstGeom>
        </p:spPr>
      </p:pic>
      <p:pic>
        <p:nvPicPr>
          <p:cNvPr id="15" name="Picture 14">
            <a:extLst>
              <a:ext uri="{FF2B5EF4-FFF2-40B4-BE49-F238E27FC236}">
                <a16:creationId xmlns:a16="http://schemas.microsoft.com/office/drawing/2014/main" id="{F3CF0DB4-5AA5-4FC2-8CCA-8C429386D414}"/>
              </a:ext>
            </a:extLst>
          </p:cNvPr>
          <p:cNvPicPr>
            <a:picLocks noChangeAspect="1"/>
          </p:cNvPicPr>
          <p:nvPr/>
        </p:nvPicPr>
        <p:blipFill>
          <a:blip r:embed="rId6"/>
          <a:stretch>
            <a:fillRect/>
          </a:stretch>
        </p:blipFill>
        <p:spPr>
          <a:xfrm>
            <a:off x="8533951" y="-2117"/>
            <a:ext cx="2157862" cy="2373051"/>
          </a:xfrm>
          <a:prstGeom prst="rect">
            <a:avLst/>
          </a:prstGeom>
        </p:spPr>
      </p:pic>
      <p:sp>
        <p:nvSpPr>
          <p:cNvPr id="36" name="TextBox 35">
            <a:extLst>
              <a:ext uri="{FF2B5EF4-FFF2-40B4-BE49-F238E27FC236}">
                <a16:creationId xmlns:a16="http://schemas.microsoft.com/office/drawing/2014/main" id="{CC8C9832-CF4B-4133-A2DC-68D93178FCA3}"/>
              </a:ext>
            </a:extLst>
          </p:cNvPr>
          <p:cNvSpPr txBox="1"/>
          <p:nvPr/>
        </p:nvSpPr>
        <p:spPr>
          <a:xfrm>
            <a:off x="8535346" y="2370934"/>
            <a:ext cx="2156457" cy="923330"/>
          </a:xfrm>
          <a:prstGeom prst="rect">
            <a:avLst/>
          </a:prstGeom>
          <a:solidFill>
            <a:schemeClr val="tx1"/>
          </a:solidFill>
          <a:ln>
            <a:solidFill>
              <a:schemeClr val="bg1"/>
            </a:solidFill>
          </a:ln>
        </p:spPr>
        <p:txBody>
          <a:bodyPr wrap="square" rtlCol="0">
            <a:spAutoFit/>
          </a:bodyPr>
          <a:lstStyle/>
          <a:p>
            <a:pPr algn="ctr"/>
            <a:r>
              <a:rPr lang="en-GB" b="1" dirty="0">
                <a:solidFill>
                  <a:schemeClr val="bg1"/>
                </a:solidFill>
              </a:rPr>
              <a:t>Article 16</a:t>
            </a:r>
          </a:p>
          <a:p>
            <a:pPr algn="ctr"/>
            <a:r>
              <a:rPr lang="en-GB" dirty="0">
                <a:solidFill>
                  <a:schemeClr val="bg1"/>
                </a:solidFill>
              </a:rPr>
              <a:t>I have the right to privacy.</a:t>
            </a:r>
          </a:p>
        </p:txBody>
      </p:sp>
      <p:pic>
        <p:nvPicPr>
          <p:cNvPr id="26" name="Picture 25">
            <a:extLst>
              <a:ext uri="{FF2B5EF4-FFF2-40B4-BE49-F238E27FC236}">
                <a16:creationId xmlns:a16="http://schemas.microsoft.com/office/drawing/2014/main" id="{B217386F-4644-40D3-B2DD-4EC327DDE8CD}"/>
              </a:ext>
            </a:extLst>
          </p:cNvPr>
          <p:cNvPicPr>
            <a:picLocks noChangeAspect="1"/>
          </p:cNvPicPr>
          <p:nvPr/>
        </p:nvPicPr>
        <p:blipFill>
          <a:blip r:embed="rId7"/>
          <a:stretch>
            <a:fillRect/>
          </a:stretch>
        </p:blipFill>
        <p:spPr>
          <a:xfrm>
            <a:off x="20168" y="3288891"/>
            <a:ext cx="1958497" cy="1840044"/>
          </a:xfrm>
          <a:prstGeom prst="rect">
            <a:avLst/>
          </a:prstGeom>
        </p:spPr>
      </p:pic>
      <p:pic>
        <p:nvPicPr>
          <p:cNvPr id="28" name="Picture 27">
            <a:extLst>
              <a:ext uri="{FF2B5EF4-FFF2-40B4-BE49-F238E27FC236}">
                <a16:creationId xmlns:a16="http://schemas.microsoft.com/office/drawing/2014/main" id="{491E771C-184A-4370-9653-C721FEB30EEE}"/>
              </a:ext>
            </a:extLst>
          </p:cNvPr>
          <p:cNvPicPr>
            <a:picLocks noChangeAspect="1"/>
          </p:cNvPicPr>
          <p:nvPr/>
        </p:nvPicPr>
        <p:blipFill>
          <a:blip r:embed="rId8"/>
          <a:stretch>
            <a:fillRect/>
          </a:stretch>
        </p:blipFill>
        <p:spPr>
          <a:xfrm>
            <a:off x="1984502" y="3303023"/>
            <a:ext cx="2516184" cy="1833488"/>
          </a:xfrm>
          <a:prstGeom prst="rect">
            <a:avLst/>
          </a:prstGeom>
        </p:spPr>
      </p:pic>
      <p:pic>
        <p:nvPicPr>
          <p:cNvPr id="37" name="Picture 36">
            <a:extLst>
              <a:ext uri="{FF2B5EF4-FFF2-40B4-BE49-F238E27FC236}">
                <a16:creationId xmlns:a16="http://schemas.microsoft.com/office/drawing/2014/main" id="{24995285-2384-44C4-910B-ECD672E2FE7C}"/>
              </a:ext>
            </a:extLst>
          </p:cNvPr>
          <p:cNvPicPr>
            <a:picLocks noChangeAspect="1"/>
          </p:cNvPicPr>
          <p:nvPr/>
        </p:nvPicPr>
        <p:blipFill>
          <a:blip r:embed="rId9"/>
          <a:stretch>
            <a:fillRect/>
          </a:stretch>
        </p:blipFill>
        <p:spPr>
          <a:xfrm>
            <a:off x="4532294" y="3288890"/>
            <a:ext cx="1926867" cy="1829049"/>
          </a:xfrm>
          <a:prstGeom prst="rect">
            <a:avLst/>
          </a:prstGeom>
        </p:spPr>
      </p:pic>
      <p:pic>
        <p:nvPicPr>
          <p:cNvPr id="38" name="Picture 37">
            <a:extLst>
              <a:ext uri="{FF2B5EF4-FFF2-40B4-BE49-F238E27FC236}">
                <a16:creationId xmlns:a16="http://schemas.microsoft.com/office/drawing/2014/main" id="{FA409440-A1FD-4F39-A2B8-332653D397B5}"/>
              </a:ext>
            </a:extLst>
          </p:cNvPr>
          <p:cNvPicPr>
            <a:picLocks noChangeAspect="1"/>
          </p:cNvPicPr>
          <p:nvPr/>
        </p:nvPicPr>
        <p:blipFill>
          <a:blip r:embed="rId10"/>
          <a:stretch>
            <a:fillRect/>
          </a:stretch>
        </p:blipFill>
        <p:spPr>
          <a:xfrm>
            <a:off x="6479725" y="3294264"/>
            <a:ext cx="2388277" cy="1824909"/>
          </a:xfrm>
          <a:prstGeom prst="rect">
            <a:avLst/>
          </a:prstGeom>
        </p:spPr>
      </p:pic>
      <p:pic>
        <p:nvPicPr>
          <p:cNvPr id="39" name="Picture 38">
            <a:extLst>
              <a:ext uri="{FF2B5EF4-FFF2-40B4-BE49-F238E27FC236}">
                <a16:creationId xmlns:a16="http://schemas.microsoft.com/office/drawing/2014/main" id="{016E92C3-C132-49E8-AD80-E32C9E70D857}"/>
              </a:ext>
            </a:extLst>
          </p:cNvPr>
          <p:cNvPicPr>
            <a:picLocks noChangeAspect="1"/>
          </p:cNvPicPr>
          <p:nvPr/>
        </p:nvPicPr>
        <p:blipFill rotWithShape="1">
          <a:blip r:embed="rId11"/>
          <a:srcRect l="9289"/>
          <a:stretch/>
        </p:blipFill>
        <p:spPr>
          <a:xfrm>
            <a:off x="8870335" y="3284807"/>
            <a:ext cx="1801306" cy="1851704"/>
          </a:xfrm>
          <a:prstGeom prst="rect">
            <a:avLst/>
          </a:prstGeom>
        </p:spPr>
      </p:pic>
      <p:cxnSp>
        <p:nvCxnSpPr>
          <p:cNvPr id="41" name="Straight Connector 40">
            <a:extLst>
              <a:ext uri="{FF2B5EF4-FFF2-40B4-BE49-F238E27FC236}">
                <a16:creationId xmlns:a16="http://schemas.microsoft.com/office/drawing/2014/main" id="{1CE2026D-E9A1-4860-A89B-923875E017CD}"/>
              </a:ext>
            </a:extLst>
          </p:cNvPr>
          <p:cNvCxnSpPr/>
          <p:nvPr/>
        </p:nvCxnSpPr>
        <p:spPr>
          <a:xfrm>
            <a:off x="0" y="3294264"/>
            <a:ext cx="1069180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07545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FD1E432-18E4-4689-8941-B09D7276C76A}"/>
              </a:ext>
            </a:extLst>
          </p:cNvPr>
          <p:cNvSpPr txBox="1"/>
          <p:nvPr/>
        </p:nvSpPr>
        <p:spPr>
          <a:xfrm>
            <a:off x="0" y="2339788"/>
            <a:ext cx="2635624" cy="699247"/>
          </a:xfrm>
          <a:prstGeom prst="rect">
            <a:avLst/>
          </a:prstGeom>
          <a:noFill/>
        </p:spPr>
        <p:txBody>
          <a:bodyPr wrap="square" rtlCol="0">
            <a:spAutoFit/>
          </a:bodyPr>
          <a:lstStyle/>
          <a:p>
            <a:endParaRPr lang="en-GB" dirty="0"/>
          </a:p>
        </p:txBody>
      </p:sp>
      <p:sp>
        <p:nvSpPr>
          <p:cNvPr id="7" name="TextBox 6">
            <a:extLst>
              <a:ext uri="{FF2B5EF4-FFF2-40B4-BE49-F238E27FC236}">
                <a16:creationId xmlns:a16="http://schemas.microsoft.com/office/drawing/2014/main" id="{977DD223-5E6D-44A6-ADC1-C446BEF53090}"/>
              </a:ext>
            </a:extLst>
          </p:cNvPr>
          <p:cNvSpPr txBox="1"/>
          <p:nvPr/>
        </p:nvSpPr>
        <p:spPr>
          <a:xfrm>
            <a:off x="0" y="2325489"/>
            <a:ext cx="2635623" cy="923330"/>
          </a:xfrm>
          <a:prstGeom prst="rect">
            <a:avLst/>
          </a:prstGeom>
          <a:solidFill>
            <a:schemeClr val="tx1"/>
          </a:solidFill>
          <a:ln>
            <a:solidFill>
              <a:schemeClr val="bg1"/>
            </a:solidFill>
          </a:ln>
        </p:spPr>
        <p:txBody>
          <a:bodyPr wrap="square" rtlCol="0">
            <a:spAutoFit/>
          </a:bodyPr>
          <a:lstStyle/>
          <a:p>
            <a:pPr algn="ctr"/>
            <a:r>
              <a:rPr lang="en-GB" b="1" dirty="0">
                <a:solidFill>
                  <a:schemeClr val="bg1"/>
                </a:solidFill>
              </a:rPr>
              <a:t>Article 22</a:t>
            </a:r>
          </a:p>
          <a:p>
            <a:pPr algn="ctr"/>
            <a:r>
              <a:rPr lang="en-GB" dirty="0">
                <a:solidFill>
                  <a:schemeClr val="bg1"/>
                </a:solidFill>
              </a:rPr>
              <a:t>If I am a refugee, I have rights in my new country</a:t>
            </a:r>
          </a:p>
        </p:txBody>
      </p:sp>
      <p:sp>
        <p:nvSpPr>
          <p:cNvPr id="9" name="TextBox 8">
            <a:extLst>
              <a:ext uri="{FF2B5EF4-FFF2-40B4-BE49-F238E27FC236}">
                <a16:creationId xmlns:a16="http://schemas.microsoft.com/office/drawing/2014/main" id="{F8321995-560A-4655-B98A-FF6B754744A4}"/>
              </a:ext>
            </a:extLst>
          </p:cNvPr>
          <p:cNvSpPr txBox="1"/>
          <p:nvPr/>
        </p:nvSpPr>
        <p:spPr>
          <a:xfrm>
            <a:off x="2635624" y="2325526"/>
            <a:ext cx="2552001" cy="923330"/>
          </a:xfrm>
          <a:prstGeom prst="rect">
            <a:avLst/>
          </a:prstGeom>
          <a:solidFill>
            <a:schemeClr val="tx1"/>
          </a:solidFill>
          <a:ln>
            <a:solidFill>
              <a:schemeClr val="bg1"/>
            </a:solidFill>
          </a:ln>
        </p:spPr>
        <p:txBody>
          <a:bodyPr wrap="square" rtlCol="0">
            <a:spAutoFit/>
          </a:bodyPr>
          <a:lstStyle/>
          <a:p>
            <a:pPr algn="ctr"/>
            <a:r>
              <a:rPr lang="en-GB" b="1" dirty="0">
                <a:solidFill>
                  <a:schemeClr val="bg1"/>
                </a:solidFill>
              </a:rPr>
              <a:t>Article 23</a:t>
            </a:r>
          </a:p>
          <a:p>
            <a:pPr algn="ctr"/>
            <a:r>
              <a:rPr lang="en-GB" dirty="0">
                <a:solidFill>
                  <a:schemeClr val="bg1"/>
                </a:solidFill>
              </a:rPr>
              <a:t>Right to special care and education if I need it.</a:t>
            </a:r>
          </a:p>
        </p:txBody>
      </p:sp>
      <p:cxnSp>
        <p:nvCxnSpPr>
          <p:cNvPr id="11" name="Straight Connector 10">
            <a:extLst>
              <a:ext uri="{FF2B5EF4-FFF2-40B4-BE49-F238E27FC236}">
                <a16:creationId xmlns:a16="http://schemas.microsoft.com/office/drawing/2014/main" id="{CB62ED97-96B8-48C4-96C0-F71AB8625235}"/>
              </a:ext>
            </a:extLst>
          </p:cNvPr>
          <p:cNvCxnSpPr>
            <a:cxnSpLocks/>
          </p:cNvCxnSpPr>
          <p:nvPr/>
        </p:nvCxnSpPr>
        <p:spPr>
          <a:xfrm flipV="1">
            <a:off x="4197332" y="-2"/>
            <a:ext cx="0" cy="240571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47AD5BF-BA1F-483F-A748-1EAEB88F6BDF}"/>
              </a:ext>
            </a:extLst>
          </p:cNvPr>
          <p:cNvCxnSpPr/>
          <p:nvPr/>
        </p:nvCxnSpPr>
        <p:spPr>
          <a:xfrm flipV="1">
            <a:off x="12361543" y="-32980"/>
            <a:ext cx="0" cy="237969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E2E097FF-2F2E-4F96-AD48-6D7506778296}"/>
              </a:ext>
            </a:extLst>
          </p:cNvPr>
          <p:cNvSpPr txBox="1"/>
          <p:nvPr/>
        </p:nvSpPr>
        <p:spPr>
          <a:xfrm>
            <a:off x="5203024" y="2312535"/>
            <a:ext cx="2668674" cy="923330"/>
          </a:xfrm>
          <a:prstGeom prst="rect">
            <a:avLst/>
          </a:prstGeom>
          <a:solidFill>
            <a:schemeClr val="tx1"/>
          </a:solidFill>
          <a:ln>
            <a:solidFill>
              <a:schemeClr val="bg1"/>
            </a:solidFill>
          </a:ln>
        </p:spPr>
        <p:txBody>
          <a:bodyPr wrap="square" rtlCol="0">
            <a:spAutoFit/>
          </a:bodyPr>
          <a:lstStyle/>
          <a:p>
            <a:pPr algn="ctr"/>
            <a:r>
              <a:rPr lang="en-GB" b="1" dirty="0">
                <a:solidFill>
                  <a:schemeClr val="bg1"/>
                </a:solidFill>
              </a:rPr>
              <a:t>Article 24</a:t>
            </a:r>
          </a:p>
          <a:p>
            <a:pPr algn="ctr"/>
            <a:r>
              <a:rPr lang="en-GB" dirty="0">
                <a:solidFill>
                  <a:schemeClr val="bg1"/>
                </a:solidFill>
              </a:rPr>
              <a:t>Right to healthcare, healthy food, clean water</a:t>
            </a:r>
          </a:p>
        </p:txBody>
      </p:sp>
      <p:sp>
        <p:nvSpPr>
          <p:cNvPr id="18" name="TextBox 17">
            <a:extLst>
              <a:ext uri="{FF2B5EF4-FFF2-40B4-BE49-F238E27FC236}">
                <a16:creationId xmlns:a16="http://schemas.microsoft.com/office/drawing/2014/main" id="{1CF050DF-802A-492F-9BFA-537B2BF77771}"/>
              </a:ext>
            </a:extLst>
          </p:cNvPr>
          <p:cNvSpPr txBox="1"/>
          <p:nvPr/>
        </p:nvSpPr>
        <p:spPr>
          <a:xfrm>
            <a:off x="7854266" y="2314380"/>
            <a:ext cx="2821503" cy="923330"/>
          </a:xfrm>
          <a:prstGeom prst="rect">
            <a:avLst/>
          </a:prstGeom>
          <a:solidFill>
            <a:schemeClr val="tx1"/>
          </a:solidFill>
          <a:ln>
            <a:solidFill>
              <a:schemeClr val="bg1"/>
            </a:solidFill>
          </a:ln>
        </p:spPr>
        <p:txBody>
          <a:bodyPr wrap="square" rtlCol="0">
            <a:spAutoFit/>
          </a:bodyPr>
          <a:lstStyle/>
          <a:p>
            <a:pPr algn="ctr"/>
            <a:r>
              <a:rPr lang="en-GB" b="1" dirty="0">
                <a:solidFill>
                  <a:schemeClr val="bg1"/>
                </a:solidFill>
              </a:rPr>
              <a:t>Article 25</a:t>
            </a:r>
          </a:p>
          <a:p>
            <a:pPr algn="ctr"/>
            <a:r>
              <a:rPr lang="en-GB" dirty="0">
                <a:solidFill>
                  <a:schemeClr val="bg1"/>
                </a:solidFill>
              </a:rPr>
              <a:t>Check I am safe and happy if I don’t live with my family.</a:t>
            </a:r>
          </a:p>
        </p:txBody>
      </p:sp>
      <p:cxnSp>
        <p:nvCxnSpPr>
          <p:cNvPr id="19" name="Straight Connector 18">
            <a:extLst>
              <a:ext uri="{FF2B5EF4-FFF2-40B4-BE49-F238E27FC236}">
                <a16:creationId xmlns:a16="http://schemas.microsoft.com/office/drawing/2014/main" id="{F33F9D53-0CE3-4D28-9B92-602E7CCD931D}"/>
              </a:ext>
            </a:extLst>
          </p:cNvPr>
          <p:cNvCxnSpPr/>
          <p:nvPr/>
        </p:nvCxnSpPr>
        <p:spPr>
          <a:xfrm flipV="1">
            <a:off x="12762179" y="321155"/>
            <a:ext cx="0" cy="237969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BF5A6312-7AED-4A08-9EE7-8049B5325B30}"/>
              </a:ext>
            </a:extLst>
          </p:cNvPr>
          <p:cNvSpPr txBox="1"/>
          <p:nvPr/>
        </p:nvSpPr>
        <p:spPr>
          <a:xfrm>
            <a:off x="0" y="5125343"/>
            <a:ext cx="1978665" cy="923330"/>
          </a:xfrm>
          <a:prstGeom prst="rect">
            <a:avLst/>
          </a:prstGeom>
          <a:solidFill>
            <a:schemeClr val="tx1"/>
          </a:solidFill>
          <a:ln>
            <a:solidFill>
              <a:schemeClr val="bg1"/>
            </a:solidFill>
          </a:ln>
        </p:spPr>
        <p:txBody>
          <a:bodyPr wrap="square" rtlCol="0">
            <a:spAutoFit/>
          </a:bodyPr>
          <a:lstStyle/>
          <a:p>
            <a:pPr algn="ctr"/>
            <a:r>
              <a:rPr lang="en-GB" b="1" dirty="0">
                <a:solidFill>
                  <a:schemeClr val="bg1"/>
                </a:solidFill>
              </a:rPr>
              <a:t>Article 26</a:t>
            </a:r>
          </a:p>
          <a:p>
            <a:pPr algn="ctr"/>
            <a:r>
              <a:rPr lang="en-GB" dirty="0">
                <a:solidFill>
                  <a:schemeClr val="bg1"/>
                </a:solidFill>
              </a:rPr>
              <a:t>Right to money to look after me.</a:t>
            </a:r>
          </a:p>
        </p:txBody>
      </p:sp>
      <p:cxnSp>
        <p:nvCxnSpPr>
          <p:cNvPr id="23" name="Straight Connector 22">
            <a:extLst>
              <a:ext uri="{FF2B5EF4-FFF2-40B4-BE49-F238E27FC236}">
                <a16:creationId xmlns:a16="http://schemas.microsoft.com/office/drawing/2014/main" id="{4BA94A0E-FCA8-4EBC-ACE7-1DBD0BF418A4}"/>
              </a:ext>
            </a:extLst>
          </p:cNvPr>
          <p:cNvCxnSpPr/>
          <p:nvPr/>
        </p:nvCxnSpPr>
        <p:spPr>
          <a:xfrm flipV="1">
            <a:off x="1978665" y="3303023"/>
            <a:ext cx="0" cy="237969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8979F240-0DA2-49AA-8B93-3DFA9E613843}"/>
              </a:ext>
            </a:extLst>
          </p:cNvPr>
          <p:cNvSpPr txBox="1"/>
          <p:nvPr/>
        </p:nvSpPr>
        <p:spPr>
          <a:xfrm>
            <a:off x="1978666" y="5130701"/>
            <a:ext cx="2082346" cy="923330"/>
          </a:xfrm>
          <a:prstGeom prst="rect">
            <a:avLst/>
          </a:prstGeom>
          <a:solidFill>
            <a:schemeClr val="tx1"/>
          </a:solidFill>
          <a:ln>
            <a:solidFill>
              <a:schemeClr val="bg1"/>
            </a:solidFill>
          </a:ln>
        </p:spPr>
        <p:txBody>
          <a:bodyPr wrap="square" rtlCol="0">
            <a:spAutoFit/>
          </a:bodyPr>
          <a:lstStyle/>
          <a:p>
            <a:pPr algn="ctr"/>
            <a:r>
              <a:rPr lang="en-GB" b="1" dirty="0">
                <a:solidFill>
                  <a:schemeClr val="bg1"/>
                </a:solidFill>
              </a:rPr>
              <a:t>Article 27</a:t>
            </a:r>
          </a:p>
          <a:p>
            <a:pPr algn="ctr"/>
            <a:r>
              <a:rPr lang="en-GB" dirty="0">
                <a:solidFill>
                  <a:schemeClr val="bg1"/>
                </a:solidFill>
              </a:rPr>
              <a:t>Right to food, house and clothing.</a:t>
            </a:r>
          </a:p>
        </p:txBody>
      </p:sp>
      <p:cxnSp>
        <p:nvCxnSpPr>
          <p:cNvPr id="27" name="Straight Connector 26">
            <a:extLst>
              <a:ext uri="{FF2B5EF4-FFF2-40B4-BE49-F238E27FC236}">
                <a16:creationId xmlns:a16="http://schemas.microsoft.com/office/drawing/2014/main" id="{AB4EB2F7-A9A7-4C04-9958-0FB2DAE9A812}"/>
              </a:ext>
            </a:extLst>
          </p:cNvPr>
          <p:cNvCxnSpPr/>
          <p:nvPr/>
        </p:nvCxnSpPr>
        <p:spPr>
          <a:xfrm flipV="1">
            <a:off x="11132179" y="856172"/>
            <a:ext cx="0" cy="237969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28393695-09D2-41DD-952F-25FC8C64C69A}"/>
              </a:ext>
            </a:extLst>
          </p:cNvPr>
          <p:cNvSpPr txBox="1"/>
          <p:nvPr/>
        </p:nvSpPr>
        <p:spPr>
          <a:xfrm>
            <a:off x="4061007" y="5123182"/>
            <a:ext cx="1506811" cy="923330"/>
          </a:xfrm>
          <a:prstGeom prst="rect">
            <a:avLst/>
          </a:prstGeom>
          <a:solidFill>
            <a:schemeClr val="tx1"/>
          </a:solidFill>
          <a:ln>
            <a:solidFill>
              <a:schemeClr val="bg1"/>
            </a:solidFill>
          </a:ln>
        </p:spPr>
        <p:txBody>
          <a:bodyPr wrap="square" rtlCol="0">
            <a:spAutoFit/>
          </a:bodyPr>
          <a:lstStyle/>
          <a:p>
            <a:pPr algn="ctr"/>
            <a:r>
              <a:rPr lang="en-GB" b="1" dirty="0">
                <a:solidFill>
                  <a:schemeClr val="bg1"/>
                </a:solidFill>
              </a:rPr>
              <a:t>Article 28</a:t>
            </a:r>
          </a:p>
          <a:p>
            <a:pPr algn="ctr"/>
            <a:r>
              <a:rPr lang="en-GB" dirty="0">
                <a:solidFill>
                  <a:schemeClr val="bg1"/>
                </a:solidFill>
              </a:rPr>
              <a:t>Right to an education</a:t>
            </a:r>
          </a:p>
        </p:txBody>
      </p:sp>
      <p:sp>
        <p:nvSpPr>
          <p:cNvPr id="32" name="TextBox 31">
            <a:extLst>
              <a:ext uri="{FF2B5EF4-FFF2-40B4-BE49-F238E27FC236}">
                <a16:creationId xmlns:a16="http://schemas.microsoft.com/office/drawing/2014/main" id="{C584F860-B912-4FA8-9B38-A524667B4A56}"/>
              </a:ext>
            </a:extLst>
          </p:cNvPr>
          <p:cNvSpPr txBox="1"/>
          <p:nvPr/>
        </p:nvSpPr>
        <p:spPr>
          <a:xfrm>
            <a:off x="5567818" y="5123520"/>
            <a:ext cx="1804677" cy="923330"/>
          </a:xfrm>
          <a:prstGeom prst="rect">
            <a:avLst/>
          </a:prstGeom>
          <a:solidFill>
            <a:schemeClr val="tx1"/>
          </a:solidFill>
          <a:ln>
            <a:solidFill>
              <a:schemeClr val="bg1"/>
            </a:solidFill>
          </a:ln>
        </p:spPr>
        <p:txBody>
          <a:bodyPr wrap="square" rtlCol="0">
            <a:spAutoFit/>
          </a:bodyPr>
          <a:lstStyle/>
          <a:p>
            <a:pPr algn="ctr"/>
            <a:r>
              <a:rPr lang="en-GB" b="1" dirty="0">
                <a:solidFill>
                  <a:schemeClr val="bg1"/>
                </a:solidFill>
              </a:rPr>
              <a:t>Article 29</a:t>
            </a:r>
          </a:p>
          <a:p>
            <a:pPr algn="ctr"/>
            <a:r>
              <a:rPr lang="en-GB" dirty="0">
                <a:solidFill>
                  <a:schemeClr val="bg1"/>
                </a:solidFill>
              </a:rPr>
              <a:t>Right to be the best I can be.</a:t>
            </a:r>
          </a:p>
        </p:txBody>
      </p:sp>
      <p:sp>
        <p:nvSpPr>
          <p:cNvPr id="34" name="TextBox 33">
            <a:extLst>
              <a:ext uri="{FF2B5EF4-FFF2-40B4-BE49-F238E27FC236}">
                <a16:creationId xmlns:a16="http://schemas.microsoft.com/office/drawing/2014/main" id="{B6961ECC-370C-4236-83D5-433B62FB3C9A}"/>
              </a:ext>
            </a:extLst>
          </p:cNvPr>
          <p:cNvSpPr txBox="1"/>
          <p:nvPr/>
        </p:nvSpPr>
        <p:spPr>
          <a:xfrm>
            <a:off x="7372495" y="5133033"/>
            <a:ext cx="1804677" cy="923330"/>
          </a:xfrm>
          <a:prstGeom prst="rect">
            <a:avLst/>
          </a:prstGeom>
          <a:solidFill>
            <a:schemeClr val="tx1"/>
          </a:solidFill>
          <a:ln>
            <a:solidFill>
              <a:schemeClr val="bg1"/>
            </a:solidFill>
          </a:ln>
        </p:spPr>
        <p:txBody>
          <a:bodyPr wrap="square" rtlCol="0">
            <a:spAutoFit/>
          </a:bodyPr>
          <a:lstStyle/>
          <a:p>
            <a:pPr algn="ctr"/>
            <a:r>
              <a:rPr lang="en-GB" b="1" dirty="0">
                <a:solidFill>
                  <a:schemeClr val="bg1"/>
                </a:solidFill>
              </a:rPr>
              <a:t>Article 30</a:t>
            </a:r>
          </a:p>
          <a:p>
            <a:pPr algn="ctr"/>
            <a:r>
              <a:rPr lang="en-GB" dirty="0">
                <a:solidFill>
                  <a:schemeClr val="bg1"/>
                </a:solidFill>
              </a:rPr>
              <a:t>Right to speak own language.</a:t>
            </a:r>
          </a:p>
        </p:txBody>
      </p:sp>
      <p:sp>
        <p:nvSpPr>
          <p:cNvPr id="35" name="Title 1">
            <a:extLst>
              <a:ext uri="{FF2B5EF4-FFF2-40B4-BE49-F238E27FC236}">
                <a16:creationId xmlns:a16="http://schemas.microsoft.com/office/drawing/2014/main" id="{7E6F7606-79B6-477A-9FBF-5D3B3A38442A}"/>
              </a:ext>
            </a:extLst>
          </p:cNvPr>
          <p:cNvSpPr txBox="1">
            <a:spLocks/>
          </p:cNvSpPr>
          <p:nvPr/>
        </p:nvSpPr>
        <p:spPr>
          <a:xfrm>
            <a:off x="693203" y="5850996"/>
            <a:ext cx="10060026" cy="1917308"/>
          </a:xfrm>
          <a:prstGeom prst="rect">
            <a:avLst/>
          </a:prstGeom>
        </p:spPr>
        <p:txBody>
          <a:bodyPr vert="horz" lIns="91440" tIns="45720" rIns="91440" bIns="45720" rtlCol="0" anchor="ctr">
            <a:normAutofit/>
          </a:bodyPr>
          <a:lstStyle>
            <a:lvl1pPr algn="l" defTabSz="1007943" rtl="0" eaLnBrk="1" latinLnBrk="0" hangingPunct="1">
              <a:lnSpc>
                <a:spcPct val="85000"/>
              </a:lnSpc>
              <a:spcBef>
                <a:spcPct val="0"/>
              </a:spcBef>
              <a:buNone/>
              <a:defRPr sz="4409" kern="1200" cap="all" baseline="0">
                <a:solidFill>
                  <a:schemeClr val="bg2"/>
                </a:solidFill>
                <a:latin typeface="+mj-lt"/>
                <a:ea typeface="+mj-ea"/>
                <a:cs typeface="+mj-cs"/>
              </a:defRPr>
            </a:lvl1pPr>
          </a:lstStyle>
          <a:p>
            <a:r>
              <a:rPr lang="en-GB" dirty="0">
                <a:solidFill>
                  <a:schemeClr val="tx1"/>
                </a:solidFill>
              </a:rPr>
              <a:t>Curiosity and Children’s Rights</a:t>
            </a:r>
          </a:p>
        </p:txBody>
      </p:sp>
      <p:sp>
        <p:nvSpPr>
          <p:cNvPr id="36" name="TextBox 35">
            <a:extLst>
              <a:ext uri="{FF2B5EF4-FFF2-40B4-BE49-F238E27FC236}">
                <a16:creationId xmlns:a16="http://schemas.microsoft.com/office/drawing/2014/main" id="{CC8C9832-CF4B-4133-A2DC-68D93178FCA3}"/>
              </a:ext>
            </a:extLst>
          </p:cNvPr>
          <p:cNvSpPr txBox="1"/>
          <p:nvPr/>
        </p:nvSpPr>
        <p:spPr>
          <a:xfrm>
            <a:off x="9177172" y="5119930"/>
            <a:ext cx="1498597" cy="923330"/>
          </a:xfrm>
          <a:prstGeom prst="rect">
            <a:avLst/>
          </a:prstGeom>
          <a:solidFill>
            <a:schemeClr val="tx1"/>
          </a:solidFill>
          <a:ln>
            <a:solidFill>
              <a:schemeClr val="bg1"/>
            </a:solidFill>
          </a:ln>
        </p:spPr>
        <p:txBody>
          <a:bodyPr wrap="square" rtlCol="0">
            <a:spAutoFit/>
          </a:bodyPr>
          <a:lstStyle/>
          <a:p>
            <a:pPr algn="ctr"/>
            <a:r>
              <a:rPr lang="en-GB" b="1" dirty="0">
                <a:solidFill>
                  <a:schemeClr val="bg1"/>
                </a:solidFill>
              </a:rPr>
              <a:t>Article 31</a:t>
            </a:r>
          </a:p>
          <a:p>
            <a:pPr algn="ctr"/>
            <a:r>
              <a:rPr lang="en-GB" dirty="0">
                <a:solidFill>
                  <a:schemeClr val="bg1"/>
                </a:solidFill>
              </a:rPr>
              <a:t>Right to relax and play</a:t>
            </a:r>
          </a:p>
        </p:txBody>
      </p:sp>
      <p:pic>
        <p:nvPicPr>
          <p:cNvPr id="4" name="Picture 3">
            <a:extLst>
              <a:ext uri="{FF2B5EF4-FFF2-40B4-BE49-F238E27FC236}">
                <a16:creationId xmlns:a16="http://schemas.microsoft.com/office/drawing/2014/main" id="{CB742B97-543C-4108-B121-DAE7237E5E30}"/>
              </a:ext>
            </a:extLst>
          </p:cNvPr>
          <p:cNvPicPr>
            <a:picLocks noChangeAspect="1"/>
          </p:cNvPicPr>
          <p:nvPr/>
        </p:nvPicPr>
        <p:blipFill>
          <a:blip r:embed="rId2"/>
          <a:stretch>
            <a:fillRect/>
          </a:stretch>
        </p:blipFill>
        <p:spPr>
          <a:xfrm>
            <a:off x="9890" y="-28446"/>
            <a:ext cx="2625734" cy="2349663"/>
          </a:xfrm>
          <a:prstGeom prst="rect">
            <a:avLst/>
          </a:prstGeom>
        </p:spPr>
      </p:pic>
      <p:pic>
        <p:nvPicPr>
          <p:cNvPr id="5" name="Picture 4">
            <a:extLst>
              <a:ext uri="{FF2B5EF4-FFF2-40B4-BE49-F238E27FC236}">
                <a16:creationId xmlns:a16="http://schemas.microsoft.com/office/drawing/2014/main" id="{8E52571F-9C40-4E9F-A8E3-13D30699DE2D}"/>
              </a:ext>
            </a:extLst>
          </p:cNvPr>
          <p:cNvPicPr>
            <a:picLocks noChangeAspect="1"/>
          </p:cNvPicPr>
          <p:nvPr/>
        </p:nvPicPr>
        <p:blipFill>
          <a:blip r:embed="rId3"/>
          <a:stretch>
            <a:fillRect/>
          </a:stretch>
        </p:blipFill>
        <p:spPr>
          <a:xfrm>
            <a:off x="2625572" y="-28612"/>
            <a:ext cx="2552002" cy="2354138"/>
          </a:xfrm>
          <a:prstGeom prst="rect">
            <a:avLst/>
          </a:prstGeom>
        </p:spPr>
      </p:pic>
      <p:pic>
        <p:nvPicPr>
          <p:cNvPr id="8" name="Picture 7">
            <a:extLst>
              <a:ext uri="{FF2B5EF4-FFF2-40B4-BE49-F238E27FC236}">
                <a16:creationId xmlns:a16="http://schemas.microsoft.com/office/drawing/2014/main" id="{B61CC211-E1A4-4FC0-AC4E-171DE3EFF5EA}"/>
              </a:ext>
            </a:extLst>
          </p:cNvPr>
          <p:cNvPicPr>
            <a:picLocks noChangeAspect="1"/>
          </p:cNvPicPr>
          <p:nvPr/>
        </p:nvPicPr>
        <p:blipFill>
          <a:blip r:embed="rId4"/>
          <a:stretch>
            <a:fillRect/>
          </a:stretch>
        </p:blipFill>
        <p:spPr>
          <a:xfrm>
            <a:off x="5160145" y="-22865"/>
            <a:ext cx="2668671" cy="2330672"/>
          </a:xfrm>
          <a:prstGeom prst="rect">
            <a:avLst/>
          </a:prstGeom>
        </p:spPr>
      </p:pic>
      <p:pic>
        <p:nvPicPr>
          <p:cNvPr id="13" name="Picture 12">
            <a:extLst>
              <a:ext uri="{FF2B5EF4-FFF2-40B4-BE49-F238E27FC236}">
                <a16:creationId xmlns:a16="http://schemas.microsoft.com/office/drawing/2014/main" id="{633DCF23-4433-42A5-A8A2-776BB80511E0}"/>
              </a:ext>
            </a:extLst>
          </p:cNvPr>
          <p:cNvPicPr>
            <a:picLocks noChangeAspect="1"/>
          </p:cNvPicPr>
          <p:nvPr/>
        </p:nvPicPr>
        <p:blipFill>
          <a:blip r:embed="rId5"/>
          <a:stretch>
            <a:fillRect/>
          </a:stretch>
        </p:blipFill>
        <p:spPr>
          <a:xfrm>
            <a:off x="7828816" y="-32980"/>
            <a:ext cx="2801332" cy="2345515"/>
          </a:xfrm>
          <a:prstGeom prst="rect">
            <a:avLst/>
          </a:prstGeom>
        </p:spPr>
      </p:pic>
      <p:pic>
        <p:nvPicPr>
          <p:cNvPr id="17" name="Picture 16">
            <a:extLst>
              <a:ext uri="{FF2B5EF4-FFF2-40B4-BE49-F238E27FC236}">
                <a16:creationId xmlns:a16="http://schemas.microsoft.com/office/drawing/2014/main" id="{D6FBB6DB-5A2E-4231-9F9F-0A35F743DAD9}"/>
              </a:ext>
            </a:extLst>
          </p:cNvPr>
          <p:cNvPicPr>
            <a:picLocks noChangeAspect="1"/>
          </p:cNvPicPr>
          <p:nvPr/>
        </p:nvPicPr>
        <p:blipFill>
          <a:blip r:embed="rId6"/>
          <a:stretch>
            <a:fillRect/>
          </a:stretch>
        </p:blipFill>
        <p:spPr>
          <a:xfrm>
            <a:off x="1936" y="3237710"/>
            <a:ext cx="1956601" cy="1887633"/>
          </a:xfrm>
          <a:prstGeom prst="rect">
            <a:avLst/>
          </a:prstGeom>
        </p:spPr>
      </p:pic>
      <p:pic>
        <p:nvPicPr>
          <p:cNvPr id="20" name="Picture 19">
            <a:extLst>
              <a:ext uri="{FF2B5EF4-FFF2-40B4-BE49-F238E27FC236}">
                <a16:creationId xmlns:a16="http://schemas.microsoft.com/office/drawing/2014/main" id="{66862F3B-8051-42B4-8FC7-5521C71E86A7}"/>
              </a:ext>
            </a:extLst>
          </p:cNvPr>
          <p:cNvPicPr>
            <a:picLocks noChangeAspect="1"/>
          </p:cNvPicPr>
          <p:nvPr/>
        </p:nvPicPr>
        <p:blipFill>
          <a:blip r:embed="rId7"/>
          <a:stretch>
            <a:fillRect/>
          </a:stretch>
        </p:blipFill>
        <p:spPr>
          <a:xfrm>
            <a:off x="1993978" y="3263081"/>
            <a:ext cx="2067029" cy="1871991"/>
          </a:xfrm>
          <a:prstGeom prst="rect">
            <a:avLst/>
          </a:prstGeom>
        </p:spPr>
      </p:pic>
      <p:pic>
        <p:nvPicPr>
          <p:cNvPr id="21" name="Picture 20">
            <a:extLst>
              <a:ext uri="{FF2B5EF4-FFF2-40B4-BE49-F238E27FC236}">
                <a16:creationId xmlns:a16="http://schemas.microsoft.com/office/drawing/2014/main" id="{3E5673A8-C6CC-411E-9D5D-2E825257E0A1}"/>
              </a:ext>
            </a:extLst>
          </p:cNvPr>
          <p:cNvPicPr>
            <a:picLocks noChangeAspect="1"/>
          </p:cNvPicPr>
          <p:nvPr/>
        </p:nvPicPr>
        <p:blipFill>
          <a:blip r:embed="rId8"/>
          <a:stretch>
            <a:fillRect/>
          </a:stretch>
        </p:blipFill>
        <p:spPr>
          <a:xfrm>
            <a:off x="4075948" y="3263081"/>
            <a:ext cx="1491870" cy="1862262"/>
          </a:xfrm>
          <a:prstGeom prst="rect">
            <a:avLst/>
          </a:prstGeom>
        </p:spPr>
      </p:pic>
      <p:pic>
        <p:nvPicPr>
          <p:cNvPr id="24" name="Picture 23">
            <a:extLst>
              <a:ext uri="{FF2B5EF4-FFF2-40B4-BE49-F238E27FC236}">
                <a16:creationId xmlns:a16="http://schemas.microsoft.com/office/drawing/2014/main" id="{CF6D8A35-D84E-4CD9-9DBE-935BD4815933}"/>
              </a:ext>
            </a:extLst>
          </p:cNvPr>
          <p:cNvPicPr>
            <a:picLocks noChangeAspect="1"/>
          </p:cNvPicPr>
          <p:nvPr/>
        </p:nvPicPr>
        <p:blipFill>
          <a:blip r:embed="rId9"/>
          <a:stretch>
            <a:fillRect/>
          </a:stretch>
        </p:blipFill>
        <p:spPr>
          <a:xfrm>
            <a:off x="5582754" y="3250090"/>
            <a:ext cx="1804677" cy="1846214"/>
          </a:xfrm>
          <a:prstGeom prst="rect">
            <a:avLst/>
          </a:prstGeom>
        </p:spPr>
      </p:pic>
      <p:pic>
        <p:nvPicPr>
          <p:cNvPr id="29" name="Picture 28">
            <a:extLst>
              <a:ext uri="{FF2B5EF4-FFF2-40B4-BE49-F238E27FC236}">
                <a16:creationId xmlns:a16="http://schemas.microsoft.com/office/drawing/2014/main" id="{1CD89F2E-6A50-48F3-94AA-D210FBF51E9F}"/>
              </a:ext>
            </a:extLst>
          </p:cNvPr>
          <p:cNvPicPr>
            <a:picLocks noChangeAspect="1"/>
          </p:cNvPicPr>
          <p:nvPr/>
        </p:nvPicPr>
        <p:blipFill>
          <a:blip r:embed="rId10"/>
          <a:stretch>
            <a:fillRect/>
          </a:stretch>
        </p:blipFill>
        <p:spPr>
          <a:xfrm>
            <a:off x="7387431" y="3263081"/>
            <a:ext cx="1789741" cy="1860101"/>
          </a:xfrm>
          <a:prstGeom prst="rect">
            <a:avLst/>
          </a:prstGeom>
        </p:spPr>
      </p:pic>
      <p:pic>
        <p:nvPicPr>
          <p:cNvPr id="31" name="Picture 30">
            <a:extLst>
              <a:ext uri="{FF2B5EF4-FFF2-40B4-BE49-F238E27FC236}">
                <a16:creationId xmlns:a16="http://schemas.microsoft.com/office/drawing/2014/main" id="{6B6D4D82-D95D-474C-BFE6-66DEA0B4D542}"/>
              </a:ext>
            </a:extLst>
          </p:cNvPr>
          <p:cNvPicPr>
            <a:picLocks noChangeAspect="1"/>
          </p:cNvPicPr>
          <p:nvPr/>
        </p:nvPicPr>
        <p:blipFill>
          <a:blip r:embed="rId11"/>
          <a:stretch>
            <a:fillRect/>
          </a:stretch>
        </p:blipFill>
        <p:spPr>
          <a:xfrm>
            <a:off x="9177172" y="3248819"/>
            <a:ext cx="1512705" cy="1874363"/>
          </a:xfrm>
          <a:prstGeom prst="rect">
            <a:avLst/>
          </a:prstGeom>
        </p:spPr>
      </p:pic>
    </p:spTree>
    <p:extLst>
      <p:ext uri="{BB962C8B-B14F-4D97-AF65-F5344CB8AC3E}">
        <p14:creationId xmlns:p14="http://schemas.microsoft.com/office/powerpoint/2010/main" val="9287446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BCCA3-F4F1-435E-9B4E-A837E447393D}"/>
              </a:ext>
            </a:extLst>
          </p:cNvPr>
          <p:cNvSpPr>
            <a:spLocks noGrp="1"/>
          </p:cNvSpPr>
          <p:nvPr>
            <p:ph type="title"/>
          </p:nvPr>
        </p:nvSpPr>
        <p:spPr/>
        <p:txBody>
          <a:bodyPr/>
          <a:lstStyle/>
          <a:p>
            <a:r>
              <a:rPr lang="en-GB" dirty="0"/>
              <a:t>Agree rights for our school charter</a:t>
            </a:r>
          </a:p>
        </p:txBody>
      </p:sp>
      <p:sp>
        <p:nvSpPr>
          <p:cNvPr id="3" name="Content Placeholder 2">
            <a:extLst>
              <a:ext uri="{FF2B5EF4-FFF2-40B4-BE49-F238E27FC236}">
                <a16:creationId xmlns:a16="http://schemas.microsoft.com/office/drawing/2014/main" id="{F39ABBD9-14EA-4CA8-8447-D51C21F5E307}"/>
              </a:ext>
            </a:extLst>
          </p:cNvPr>
          <p:cNvSpPr>
            <a:spLocks noGrp="1"/>
          </p:cNvSpPr>
          <p:nvPr>
            <p:ph idx="1"/>
          </p:nvPr>
        </p:nvSpPr>
        <p:spPr>
          <a:xfrm>
            <a:off x="800972" y="2217505"/>
            <a:ext cx="9687733" cy="5342169"/>
          </a:xfrm>
        </p:spPr>
        <p:txBody>
          <a:bodyPr>
            <a:normAutofit/>
          </a:bodyPr>
          <a:lstStyle/>
          <a:p>
            <a:r>
              <a:rPr lang="en-GB" dirty="0"/>
              <a:t>Look again at the list of rights</a:t>
            </a:r>
          </a:p>
          <a:p>
            <a:r>
              <a:rPr lang="en-GB" dirty="0"/>
              <a:t>As we talk about them again, think about which rights you think we CAN and SHOULD focus on in school. TTYP</a:t>
            </a:r>
          </a:p>
          <a:p>
            <a:r>
              <a:rPr lang="en-GB" dirty="0"/>
              <a:t>We will agree 4-6 rights that YOU think we should focus on in school. Make a list on Flip chart!</a:t>
            </a:r>
          </a:p>
          <a:p>
            <a:r>
              <a:rPr lang="en-GB" dirty="0"/>
              <a:t>These will become our School Charter – an agreement or promise that we will stick to.</a:t>
            </a:r>
          </a:p>
          <a:p>
            <a:r>
              <a:rPr lang="en-GB" dirty="0"/>
              <a:t>Once you have decided which rights you would like, Mrs Bailey, Prefects and School Council Rights Ambassadors, will create a display in the hall for our School Charter and EVERYBODY, children and adults, will sign up to it to make sure you get your rights and you are respectful that other’s receive their rights too.</a:t>
            </a:r>
          </a:p>
        </p:txBody>
      </p:sp>
    </p:spTree>
    <p:extLst>
      <p:ext uri="{BB962C8B-B14F-4D97-AF65-F5344CB8AC3E}">
        <p14:creationId xmlns:p14="http://schemas.microsoft.com/office/powerpoint/2010/main" val="42721022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E20F56-DE72-4E9C-BACF-0AC9A1415351}"/>
              </a:ext>
            </a:extLst>
          </p:cNvPr>
          <p:cNvSpPr>
            <a:spLocks noGrp="1"/>
          </p:cNvSpPr>
          <p:nvPr>
            <p:ph idx="1"/>
          </p:nvPr>
        </p:nvSpPr>
        <p:spPr>
          <a:xfrm>
            <a:off x="387044" y="3214166"/>
            <a:ext cx="9917723" cy="3650867"/>
          </a:xfrm>
        </p:spPr>
        <p:txBody>
          <a:bodyPr>
            <a:normAutofit/>
          </a:bodyPr>
          <a:lstStyle/>
          <a:p>
            <a:r>
              <a:rPr lang="en-GB" sz="4000" dirty="0">
                <a:latin typeface="SassoonPrimaryInfant" pitchFamily="2" charset="0"/>
              </a:rPr>
              <a:t>Class Awards</a:t>
            </a:r>
          </a:p>
          <a:p>
            <a:r>
              <a:rPr lang="en-GB" sz="4000" dirty="0">
                <a:latin typeface="SassoonPrimaryInfant" pitchFamily="2" charset="0"/>
              </a:rPr>
              <a:t>Headteacher’s Awards</a:t>
            </a:r>
          </a:p>
          <a:p>
            <a:r>
              <a:rPr lang="en-GB" sz="4000" dirty="0">
                <a:latin typeface="SassoonPrimaryInfant" pitchFamily="2" charset="0"/>
              </a:rPr>
              <a:t>Attendance Award</a:t>
            </a:r>
          </a:p>
          <a:p>
            <a:r>
              <a:rPr lang="en-GB" sz="4000" dirty="0">
                <a:latin typeface="SassoonPrimaryInfant" pitchFamily="2" charset="0"/>
              </a:rPr>
              <a:t>Values – In it to Win it!</a:t>
            </a:r>
          </a:p>
        </p:txBody>
      </p:sp>
      <p:pic>
        <p:nvPicPr>
          <p:cNvPr id="1026" name="Picture 2" descr="See the source image">
            <a:extLst>
              <a:ext uri="{FF2B5EF4-FFF2-40B4-BE49-F238E27FC236}">
                <a16:creationId xmlns:a16="http://schemas.microsoft.com/office/drawing/2014/main" id="{C044D24E-1784-4152-91F3-7D7A46AFF6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373212">
            <a:off x="3464433" y="263907"/>
            <a:ext cx="3762945" cy="262723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277EB79-65CC-4D96-8111-CC6F4CB6332C}"/>
              </a:ext>
            </a:extLst>
          </p:cNvPr>
          <p:cNvPicPr>
            <a:picLocks noChangeAspect="1"/>
          </p:cNvPicPr>
          <p:nvPr/>
        </p:nvPicPr>
        <p:blipFill>
          <a:blip r:embed="rId3"/>
          <a:stretch>
            <a:fillRect/>
          </a:stretch>
        </p:blipFill>
        <p:spPr>
          <a:xfrm rot="20585395">
            <a:off x="6755301" y="3130909"/>
            <a:ext cx="2804268" cy="4042751"/>
          </a:xfrm>
          <a:prstGeom prst="rect">
            <a:avLst/>
          </a:prstGeom>
        </p:spPr>
      </p:pic>
    </p:spTree>
    <p:extLst>
      <p:ext uri="{BB962C8B-B14F-4D97-AF65-F5344CB8AC3E}">
        <p14:creationId xmlns:p14="http://schemas.microsoft.com/office/powerpoint/2010/main" val="14025628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15FE2-B992-402B-A5BD-087C9EC3BF0E}"/>
              </a:ext>
            </a:extLst>
          </p:cNvPr>
          <p:cNvSpPr>
            <a:spLocks noGrp="1"/>
          </p:cNvSpPr>
          <p:nvPr>
            <p:ph type="title"/>
          </p:nvPr>
        </p:nvSpPr>
        <p:spPr/>
        <p:txBody>
          <a:bodyPr>
            <a:normAutofit/>
          </a:bodyPr>
          <a:lstStyle/>
          <a:p>
            <a:r>
              <a:rPr lang="en-GB" sz="5400" dirty="0">
                <a:latin typeface="Arial Rounded MT Bold" panose="020F0704030504030204" pitchFamily="34" charset="77"/>
              </a:rPr>
              <a:t>Reflection/Prayer Time</a:t>
            </a:r>
            <a:endParaRPr lang="en-GB" dirty="0"/>
          </a:p>
        </p:txBody>
      </p:sp>
      <p:sp>
        <p:nvSpPr>
          <p:cNvPr id="3" name="Content Placeholder 2">
            <a:extLst>
              <a:ext uri="{FF2B5EF4-FFF2-40B4-BE49-F238E27FC236}">
                <a16:creationId xmlns:a16="http://schemas.microsoft.com/office/drawing/2014/main" id="{C6CE4F0E-BED6-4C2E-B1EF-16BCE2DBD3C9}"/>
              </a:ext>
            </a:extLst>
          </p:cNvPr>
          <p:cNvSpPr>
            <a:spLocks noGrp="1"/>
          </p:cNvSpPr>
          <p:nvPr>
            <p:ph idx="1"/>
          </p:nvPr>
        </p:nvSpPr>
        <p:spPr>
          <a:xfrm>
            <a:off x="800973" y="2217505"/>
            <a:ext cx="9088041" cy="4828754"/>
          </a:xfrm>
        </p:spPr>
        <p:txBody>
          <a:bodyPr>
            <a:normAutofit/>
          </a:bodyPr>
          <a:lstStyle/>
          <a:p>
            <a:pPr marL="45720" indent="0">
              <a:buNone/>
            </a:pPr>
            <a:r>
              <a:rPr lang="en-GB" sz="3300" dirty="0"/>
              <a:t>We hope that all children around the world receive the rights that they are entitled to in order to live a safe, happy and fulfilling life.</a:t>
            </a:r>
          </a:p>
          <a:p>
            <a:pPr marL="45720" indent="0">
              <a:buNone/>
            </a:pPr>
            <a:r>
              <a:rPr lang="en-GB" sz="3300" dirty="0"/>
              <a:t>Help us to respect the rights of others in our choices and behaviour each day.</a:t>
            </a:r>
          </a:p>
          <a:p>
            <a:pPr marL="45720" indent="0">
              <a:buNone/>
            </a:pPr>
            <a:r>
              <a:rPr lang="en-GB" sz="3300" dirty="0"/>
              <a:t>(Amen)</a:t>
            </a:r>
          </a:p>
          <a:p>
            <a:pPr marL="45720" indent="0">
              <a:buNone/>
            </a:pPr>
            <a:endParaRPr lang="en-GB" dirty="0"/>
          </a:p>
        </p:txBody>
      </p:sp>
    </p:spTree>
    <p:extLst>
      <p:ext uri="{BB962C8B-B14F-4D97-AF65-F5344CB8AC3E}">
        <p14:creationId xmlns:p14="http://schemas.microsoft.com/office/powerpoint/2010/main" val="387389105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95A0D2CEB17314CB2BA6BC465E755F4" ma:contentTypeVersion="13" ma:contentTypeDescription="Create a new document." ma:contentTypeScope="" ma:versionID="e14d6845d4e672da71ca32db74ea888b">
  <xsd:schema xmlns:xsd="http://www.w3.org/2001/XMLSchema" xmlns:xs="http://www.w3.org/2001/XMLSchema" xmlns:p="http://schemas.microsoft.com/office/2006/metadata/properties" xmlns:ns2="d93a4721-0192-4fb9-bda1-801051ea0e6a" xmlns:ns3="dfe2f2fd-a286-40c3-8685-fe1f4af91daf" targetNamespace="http://schemas.microsoft.com/office/2006/metadata/properties" ma:root="true" ma:fieldsID="38c6899ab35398eb03d21d834cf2a859" ns2:_="" ns3:_="">
    <xsd:import namespace="d93a4721-0192-4fb9-bda1-801051ea0e6a"/>
    <xsd:import namespace="dfe2f2fd-a286-40c3-8685-fe1f4af91daf"/>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93a4721-0192-4fb9-bda1-801051ea0e6a"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fe2f2fd-a286-40c3-8685-fe1f4af91daf"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B62F0C3-9020-4533-9CF5-A1AF8FED1707}">
  <ds:schemaRefs>
    <ds:schemaRef ds:uri="http://schemas.microsoft.com/sharepoint/v3/contenttype/forms"/>
  </ds:schemaRefs>
</ds:datastoreItem>
</file>

<file path=customXml/itemProps2.xml><?xml version="1.0" encoding="utf-8"?>
<ds:datastoreItem xmlns:ds="http://schemas.openxmlformats.org/officeDocument/2006/customXml" ds:itemID="{7BE4CE77-24E0-4EA9-BF06-CAF688BFF86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93a4721-0192-4fb9-bda1-801051ea0e6a"/>
    <ds:schemaRef ds:uri="dfe2f2fd-a286-40c3-8685-fe1f4af91da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06A593E-F7B0-48A4-A642-F958195AED9F}">
  <ds:schemaRefs>
    <ds:schemaRef ds:uri="http://schemas.openxmlformats.org/package/2006/metadata/core-properties"/>
    <ds:schemaRef ds:uri="http://schemas.microsoft.com/office/2006/metadata/properties"/>
    <ds:schemaRef ds:uri="http://purl.org/dc/terms/"/>
    <ds:schemaRef ds:uri="http://schemas.microsoft.com/office/2006/documentManagement/types"/>
    <ds:schemaRef ds:uri="http://purl.org/dc/elements/1.1/"/>
    <ds:schemaRef ds:uri="http://schemas.microsoft.com/office/infopath/2007/PartnerControls"/>
    <ds:schemaRef ds:uri="dfe2f2fd-a286-40c3-8685-fe1f4af91daf"/>
    <ds:schemaRef ds:uri="d93a4721-0192-4fb9-bda1-801051ea0e6a"/>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TM03090430[[fn=Banded]]</Template>
  <TotalTime>7784</TotalTime>
  <Words>538</Words>
  <Application>Microsoft Office PowerPoint</Application>
  <PresentationFormat>Custom</PresentationFormat>
  <Paragraphs>78</Paragraphs>
  <Slides>8</Slides>
  <Notes>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SassoonPrimaryInfant</vt:lpstr>
      <vt:lpstr>Calibri</vt:lpstr>
      <vt:lpstr>Wingdings</vt:lpstr>
      <vt:lpstr>Corbel</vt:lpstr>
      <vt:lpstr>Arial Rounded MT Bold</vt:lpstr>
      <vt:lpstr>Banded</vt:lpstr>
      <vt:lpstr>Curiosity and Children’s Rights</vt:lpstr>
      <vt:lpstr>PowerPoint Presentation</vt:lpstr>
      <vt:lpstr>PowerPoint Presentation</vt:lpstr>
      <vt:lpstr>PowerPoint Presentation</vt:lpstr>
      <vt:lpstr>PowerPoint Presentation</vt:lpstr>
      <vt:lpstr>Agree rights for our school charter</vt:lpstr>
      <vt:lpstr>PowerPoint Presentation</vt:lpstr>
      <vt:lpstr>Reflection/Prayer Time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Brendan McGawley</dc:creator>
  <cp:lastModifiedBy>Rebekah Bailey</cp:lastModifiedBy>
  <cp:revision>232</cp:revision>
  <dcterms:created xsi:type="dcterms:W3CDTF">2021-10-30T10:54:12Z</dcterms:created>
  <dcterms:modified xsi:type="dcterms:W3CDTF">2022-01-12T13:28:05Z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0x010100295A0D2CEB17314CB2BA6BC465E755F4</vt:lpwstr>
  </property>
</Properties>
</file>